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2"/>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E84E1E-B304-46E6-8707-E8296F741DD2}" type="datetimeFigureOut">
              <a:rPr lang="nl-NL" smtClean="0"/>
              <a:t>11-10-2025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21534-0A8B-4287-B354-E43AB00AA90F}" type="slidenum">
              <a:rPr lang="nl-NL" smtClean="0"/>
              <a:t>‹nr.›</a:t>
            </a:fld>
            <a:endParaRPr lang="nl-NL"/>
          </a:p>
        </p:txBody>
      </p:sp>
    </p:spTree>
    <p:extLst>
      <p:ext uri="{BB962C8B-B14F-4D97-AF65-F5344CB8AC3E}">
        <p14:creationId xmlns:p14="http://schemas.microsoft.com/office/powerpoint/2010/main" val="3195013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 in de gaten houden!!</a:t>
            </a:r>
          </a:p>
        </p:txBody>
      </p:sp>
      <p:sp>
        <p:nvSpPr>
          <p:cNvPr id="4" name="Tijdelijke aanduiding voor dianummer 3"/>
          <p:cNvSpPr>
            <a:spLocks noGrp="1"/>
          </p:cNvSpPr>
          <p:nvPr>
            <p:ph type="sldNum" sz="quarter" idx="5"/>
          </p:nvPr>
        </p:nvSpPr>
        <p:spPr/>
        <p:txBody>
          <a:bodyPr/>
          <a:lstStyle/>
          <a:p>
            <a:fld id="{71121534-0A8B-4287-B354-E43AB00AA90F}" type="slidenum">
              <a:rPr lang="nl-NL" smtClean="0"/>
              <a:t>1</a:t>
            </a:fld>
            <a:endParaRPr lang="nl-NL"/>
          </a:p>
        </p:txBody>
      </p:sp>
    </p:spTree>
    <p:extLst>
      <p:ext uri="{BB962C8B-B14F-4D97-AF65-F5344CB8AC3E}">
        <p14:creationId xmlns:p14="http://schemas.microsoft.com/office/powerpoint/2010/main" val="210561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a:t>
            </a:r>
          </a:p>
        </p:txBody>
      </p:sp>
      <p:sp>
        <p:nvSpPr>
          <p:cNvPr id="4" name="Tijdelijke aanduiding voor dianummer 3"/>
          <p:cNvSpPr>
            <a:spLocks noGrp="1"/>
          </p:cNvSpPr>
          <p:nvPr>
            <p:ph type="sldNum" sz="quarter" idx="5"/>
          </p:nvPr>
        </p:nvSpPr>
        <p:spPr/>
        <p:txBody>
          <a:bodyPr/>
          <a:lstStyle/>
          <a:p>
            <a:fld id="{71121534-0A8B-4287-B354-E43AB00AA90F}" type="slidenum">
              <a:rPr lang="nl-NL" smtClean="0"/>
              <a:t>4</a:t>
            </a:fld>
            <a:endParaRPr lang="nl-NL"/>
          </a:p>
        </p:txBody>
      </p:sp>
    </p:spTree>
    <p:extLst>
      <p:ext uri="{BB962C8B-B14F-4D97-AF65-F5344CB8AC3E}">
        <p14:creationId xmlns:p14="http://schemas.microsoft.com/office/powerpoint/2010/main" val="139628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121534-0A8B-4287-B354-E43AB00AA90F}" type="slidenum">
              <a:rPr lang="nl-NL" smtClean="0"/>
              <a:t>20</a:t>
            </a:fld>
            <a:endParaRPr lang="nl-NL"/>
          </a:p>
        </p:txBody>
      </p:sp>
    </p:spTree>
    <p:extLst>
      <p:ext uri="{BB962C8B-B14F-4D97-AF65-F5344CB8AC3E}">
        <p14:creationId xmlns:p14="http://schemas.microsoft.com/office/powerpoint/2010/main" val="52339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10/11/2025</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304150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10/11/2025</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3425505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10/11/2025</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324713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10/11/2025</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47465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10/11/2025</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171058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10/11/2025</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94533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10/11/2025</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364987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10/11/2025</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1601062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10/11/2025</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137786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10/11/2025</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57616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10/11/2025</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206553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10/11/2025</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‹nr.›</a:t>
            </a:fld>
            <a:endParaRPr lang="en-US"/>
          </a:p>
        </p:txBody>
      </p:sp>
    </p:spTree>
    <p:extLst>
      <p:ext uri="{BB962C8B-B14F-4D97-AF65-F5344CB8AC3E}">
        <p14:creationId xmlns:p14="http://schemas.microsoft.com/office/powerpoint/2010/main" val="51458142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11" r:id="rId5"/>
    <p:sldLayoutId id="2147483716" r:id="rId6"/>
    <p:sldLayoutId id="2147483712" r:id="rId7"/>
    <p:sldLayoutId id="2147483713" r:id="rId8"/>
    <p:sldLayoutId id="2147483714" r:id="rId9"/>
    <p:sldLayoutId id="2147483715" r:id="rId10"/>
    <p:sldLayoutId id="2147483717"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A2846BE-460A-477B-A2F4-52F298BF4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8401D34-2155-4B53-A686-7345BE15C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37BCD97-E1A4-4EBB-8D1C-8CC0B55A6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EDC1F21-AC5B-4D05-9108-5E5D28948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Olieverfschilderij van wolken">
            <a:extLst>
              <a:ext uri="{FF2B5EF4-FFF2-40B4-BE49-F238E27FC236}">
                <a16:creationId xmlns:a16="http://schemas.microsoft.com/office/drawing/2014/main" id="{00A88D46-032D-FCB9-58B1-2BA877D3FAD0}"/>
              </a:ext>
            </a:extLst>
          </p:cNvPr>
          <p:cNvPicPr>
            <a:picLocks noChangeAspect="1"/>
          </p:cNvPicPr>
          <p:nvPr/>
        </p:nvPicPr>
        <p:blipFill>
          <a:blip r:embed="rId3">
            <a:alphaModFix amt="20000"/>
          </a:blip>
          <a:srcRect t="15246" r="-1" b="462"/>
          <a:stretch>
            <a:fillRect/>
          </a:stretch>
        </p:blipFill>
        <p:spPr>
          <a:xfrm>
            <a:off x="-2" y="10"/>
            <a:ext cx="12188952" cy="6857990"/>
          </a:xfrm>
          <a:prstGeom prst="rect">
            <a:avLst/>
          </a:prstGeom>
        </p:spPr>
      </p:pic>
      <p:sp>
        <p:nvSpPr>
          <p:cNvPr id="2" name="Titel 1">
            <a:extLst>
              <a:ext uri="{FF2B5EF4-FFF2-40B4-BE49-F238E27FC236}">
                <a16:creationId xmlns:a16="http://schemas.microsoft.com/office/drawing/2014/main" id="{5423361C-E2BF-5DBE-D2C4-6B53DAFC3FB5}"/>
              </a:ext>
            </a:extLst>
          </p:cNvPr>
          <p:cNvSpPr>
            <a:spLocks noGrp="1"/>
          </p:cNvSpPr>
          <p:nvPr>
            <p:ph type="ctrTitle"/>
          </p:nvPr>
        </p:nvSpPr>
        <p:spPr>
          <a:xfrm>
            <a:off x="1524000" y="1122363"/>
            <a:ext cx="9144000" cy="2387600"/>
          </a:xfrm>
        </p:spPr>
        <p:txBody>
          <a:bodyPr>
            <a:normAutofit/>
          </a:bodyPr>
          <a:lstStyle/>
          <a:p>
            <a:r>
              <a:rPr lang="nl-NL" dirty="0">
                <a:solidFill>
                  <a:srgbClr val="FFFFFF"/>
                </a:solidFill>
              </a:rPr>
              <a:t>Een leven leiden waar je nooit meer van op vakantie hoeft..</a:t>
            </a:r>
          </a:p>
        </p:txBody>
      </p:sp>
      <p:pic>
        <p:nvPicPr>
          <p:cNvPr id="6" name="Afbeelding 5" descr="Afbeelding met logo, Lettertype, Graphics, ster&#10;&#10;Door AI gegenereerde inhoud is mogelijk onjuist.">
            <a:extLst>
              <a:ext uri="{FF2B5EF4-FFF2-40B4-BE49-F238E27FC236}">
                <a16:creationId xmlns:a16="http://schemas.microsoft.com/office/drawing/2014/main" id="{BAAFEF4F-74DD-4451-4771-D8FD18AD1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2315" y="5673281"/>
            <a:ext cx="1165860" cy="1094613"/>
          </a:xfrm>
          <a:prstGeom prst="rect">
            <a:avLst/>
          </a:prstGeom>
        </p:spPr>
      </p:pic>
    </p:spTree>
    <p:extLst>
      <p:ext uri="{BB962C8B-B14F-4D97-AF65-F5344CB8AC3E}">
        <p14:creationId xmlns:p14="http://schemas.microsoft.com/office/powerpoint/2010/main" val="16562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A767031-C99F-4567-B7D9-353331C77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3FEDEE9-12A6-4011-A532-8071D6086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7C37CE9-19CE-49DF-A887-2214EBB1F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EF84E8E-7E93-4DEE-BCFB-2AE29098B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046502B-E9B6-4225-B8EE-BC5D64468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ame 22">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C2C9B33-9191-8DC1-AFEE-D8C2144B3059}"/>
              </a:ext>
            </a:extLst>
          </p:cNvPr>
          <p:cNvSpPr>
            <a:spLocks noGrp="1"/>
          </p:cNvSpPr>
          <p:nvPr>
            <p:ph type="title"/>
          </p:nvPr>
        </p:nvSpPr>
        <p:spPr>
          <a:xfrm>
            <a:off x="838200" y="857250"/>
            <a:ext cx="5257800" cy="5143499"/>
          </a:xfrm>
        </p:spPr>
        <p:txBody>
          <a:bodyPr vert="horz" lIns="91440" tIns="45720" rIns="91440" bIns="45720" rtlCol="0" anchor="ctr">
            <a:normAutofit fontScale="90000"/>
          </a:bodyPr>
          <a:lstStyle/>
          <a:p>
            <a:pPr indent="-228600">
              <a:lnSpc>
                <a:spcPct val="110000"/>
              </a:lnSpc>
              <a:spcAft>
                <a:spcPts val="600"/>
              </a:spcAft>
            </a:pPr>
            <a:r>
              <a:rPr lang="en-US" sz="3100" dirty="0">
                <a:solidFill>
                  <a:schemeClr val="bg1"/>
                </a:solidFill>
              </a:rPr>
              <a:t>Het </a:t>
            </a:r>
            <a:r>
              <a:rPr lang="en-US" sz="3100" dirty="0" err="1">
                <a:solidFill>
                  <a:schemeClr val="bg1"/>
                </a:solidFill>
              </a:rPr>
              <a:t>werkt</a:t>
            </a:r>
            <a:r>
              <a:rPr lang="en-US" sz="3100" dirty="0">
                <a:solidFill>
                  <a:schemeClr val="bg1"/>
                </a:solidFill>
              </a:rPr>
              <a:t> </a:t>
            </a:r>
            <a:r>
              <a:rPr lang="en-US" sz="3100" dirty="0" err="1">
                <a:solidFill>
                  <a:schemeClr val="bg1"/>
                </a:solidFill>
              </a:rPr>
              <a:t>als</a:t>
            </a:r>
            <a:r>
              <a:rPr lang="en-US" sz="3100" dirty="0">
                <a:solidFill>
                  <a:schemeClr val="bg1"/>
                </a:solidFill>
              </a:rPr>
              <a:t> </a:t>
            </a:r>
            <a:r>
              <a:rPr lang="en-US" sz="3100" dirty="0" err="1">
                <a:solidFill>
                  <a:schemeClr val="bg1"/>
                </a:solidFill>
              </a:rPr>
              <a:t>volgt</a:t>
            </a:r>
            <a:r>
              <a:rPr lang="en-US" sz="3100" dirty="0">
                <a:solidFill>
                  <a:schemeClr val="bg1"/>
                </a:solidFill>
              </a:rPr>
              <a:t>:</a:t>
            </a:r>
            <a:br>
              <a:rPr lang="en-US" sz="3100" dirty="0">
                <a:solidFill>
                  <a:schemeClr val="bg1"/>
                </a:solidFill>
              </a:rPr>
            </a:br>
            <a:br>
              <a:rPr lang="en-US" sz="3100" dirty="0">
                <a:solidFill>
                  <a:schemeClr val="bg1"/>
                </a:solidFill>
              </a:rPr>
            </a:br>
            <a:r>
              <a:rPr lang="en-US" sz="3100" dirty="0">
                <a:solidFill>
                  <a:schemeClr val="bg1"/>
                </a:solidFill>
              </a:rPr>
              <a:t>Via de link </a:t>
            </a:r>
            <a:r>
              <a:rPr lang="en-US" sz="3100" dirty="0" err="1">
                <a:solidFill>
                  <a:schemeClr val="bg1"/>
                </a:solidFill>
              </a:rPr>
              <a:t>hieronder</a:t>
            </a:r>
            <a:r>
              <a:rPr lang="en-US" sz="3100" dirty="0">
                <a:solidFill>
                  <a:schemeClr val="bg1"/>
                </a:solidFill>
              </a:rPr>
              <a:t> meld je </a:t>
            </a:r>
            <a:r>
              <a:rPr lang="en-US" sz="3100" dirty="0" err="1">
                <a:solidFill>
                  <a:schemeClr val="bg1"/>
                </a:solidFill>
              </a:rPr>
              <a:t>je</a:t>
            </a:r>
            <a:r>
              <a:rPr lang="en-US" sz="3100" dirty="0">
                <a:solidFill>
                  <a:schemeClr val="bg1"/>
                </a:solidFill>
              </a:rPr>
              <a:t> </a:t>
            </a:r>
            <a:r>
              <a:rPr lang="en-US" sz="3100" dirty="0" err="1">
                <a:solidFill>
                  <a:schemeClr val="bg1"/>
                </a:solidFill>
              </a:rPr>
              <a:t>aan</a:t>
            </a:r>
            <a:r>
              <a:rPr lang="en-US" sz="3100" dirty="0">
                <a:solidFill>
                  <a:schemeClr val="bg1"/>
                </a:solidFill>
              </a:rPr>
              <a:t> </a:t>
            </a:r>
            <a:r>
              <a:rPr lang="en-US" sz="3100" dirty="0" err="1">
                <a:solidFill>
                  <a:schemeClr val="bg1"/>
                </a:solidFill>
              </a:rPr>
              <a:t>en</a:t>
            </a:r>
            <a:r>
              <a:rPr lang="en-US" sz="3100" dirty="0">
                <a:solidFill>
                  <a:schemeClr val="bg1"/>
                </a:solidFill>
              </a:rPr>
              <a:t> </a:t>
            </a:r>
            <a:r>
              <a:rPr lang="en-US" sz="3100" dirty="0" err="1">
                <a:solidFill>
                  <a:schemeClr val="bg1"/>
                </a:solidFill>
              </a:rPr>
              <a:t>na</a:t>
            </a:r>
            <a:r>
              <a:rPr lang="en-US" sz="3100" dirty="0">
                <a:solidFill>
                  <a:schemeClr val="bg1"/>
                </a:solidFill>
              </a:rPr>
              <a:t> de </a:t>
            </a:r>
            <a:r>
              <a:rPr lang="en-US" sz="3100" dirty="0" err="1">
                <a:solidFill>
                  <a:schemeClr val="bg1"/>
                </a:solidFill>
              </a:rPr>
              <a:t>energetische</a:t>
            </a:r>
            <a:r>
              <a:rPr lang="en-US" sz="3100" dirty="0">
                <a:solidFill>
                  <a:schemeClr val="bg1"/>
                </a:solidFill>
              </a:rPr>
              <a:t> </a:t>
            </a:r>
            <a:r>
              <a:rPr lang="en-US" sz="3100" dirty="0" err="1">
                <a:solidFill>
                  <a:schemeClr val="bg1"/>
                </a:solidFill>
              </a:rPr>
              <a:t>uitwisseling</a:t>
            </a:r>
            <a:r>
              <a:rPr lang="en-US" sz="3100" dirty="0">
                <a:solidFill>
                  <a:schemeClr val="bg1"/>
                </a:solidFill>
              </a:rPr>
              <a:t> </a:t>
            </a:r>
            <a:br>
              <a:rPr lang="en-US" sz="3100" dirty="0">
                <a:solidFill>
                  <a:schemeClr val="bg1"/>
                </a:solidFill>
              </a:rPr>
            </a:br>
            <a:r>
              <a:rPr lang="en-US" sz="3100" dirty="0">
                <a:solidFill>
                  <a:schemeClr val="bg1"/>
                </a:solidFill>
              </a:rPr>
              <a:t>van 1euro11ct neem </a:t>
            </a:r>
            <a:r>
              <a:rPr lang="en-US" sz="3100" dirty="0" err="1">
                <a:solidFill>
                  <a:schemeClr val="bg1"/>
                </a:solidFill>
              </a:rPr>
              <a:t>ik</a:t>
            </a:r>
            <a:r>
              <a:rPr lang="en-US" sz="3100" dirty="0">
                <a:solidFill>
                  <a:schemeClr val="bg1"/>
                </a:solidFill>
              </a:rPr>
              <a:t> </a:t>
            </a:r>
            <a:r>
              <a:rPr lang="en-US" sz="3100" dirty="0" err="1">
                <a:solidFill>
                  <a:schemeClr val="bg1"/>
                </a:solidFill>
              </a:rPr>
              <a:t>jou</a:t>
            </a:r>
            <a:r>
              <a:rPr lang="en-US" sz="3100" dirty="0">
                <a:solidFill>
                  <a:schemeClr val="bg1"/>
                </a:solidFill>
              </a:rPr>
              <a:t> mee in Spirit.</a:t>
            </a:r>
            <a:br>
              <a:rPr lang="en-US" sz="3100" dirty="0">
                <a:solidFill>
                  <a:schemeClr val="bg1"/>
                </a:solidFill>
              </a:rPr>
            </a:br>
            <a:br>
              <a:rPr lang="en-US" sz="3100" dirty="0">
                <a:solidFill>
                  <a:schemeClr val="bg1"/>
                </a:solidFill>
              </a:rPr>
            </a:br>
            <a:r>
              <a:rPr lang="en-US" sz="3100" dirty="0">
                <a:solidFill>
                  <a:schemeClr val="bg1"/>
                </a:solidFill>
              </a:rPr>
              <a:t>---link---</a:t>
            </a:r>
            <a:br>
              <a:rPr lang="en-US" sz="4400" dirty="0">
                <a:solidFill>
                  <a:schemeClr val="bg1"/>
                </a:solidFill>
              </a:rPr>
            </a:br>
            <a:endParaRPr lang="en-US" sz="4400" dirty="0">
              <a:solidFill>
                <a:schemeClr val="bg1"/>
              </a:solidFill>
            </a:endParaRPr>
          </a:p>
        </p:txBody>
      </p:sp>
      <p:sp>
        <p:nvSpPr>
          <p:cNvPr id="4" name="Tijdelijke aanduiding voor tekst 3">
            <a:extLst>
              <a:ext uri="{FF2B5EF4-FFF2-40B4-BE49-F238E27FC236}">
                <a16:creationId xmlns:a16="http://schemas.microsoft.com/office/drawing/2014/main" id="{27A920EB-FC54-2F38-5815-C2F444784640}"/>
              </a:ext>
            </a:extLst>
          </p:cNvPr>
          <p:cNvSpPr>
            <a:spLocks noGrp="1"/>
          </p:cNvSpPr>
          <p:nvPr>
            <p:ph type="body" sz="half" idx="2"/>
          </p:nvPr>
        </p:nvSpPr>
        <p:spPr>
          <a:xfrm>
            <a:off x="6334124" y="857251"/>
            <a:ext cx="5019675" cy="5143500"/>
          </a:xfrm>
        </p:spPr>
        <p:txBody>
          <a:bodyPr vert="horz" lIns="91440" tIns="45720" rIns="91440" bIns="45720" rtlCol="0" anchor="ctr">
            <a:normAutofit/>
          </a:bodyPr>
          <a:lstStyle/>
          <a:p>
            <a:pPr indent="-228600">
              <a:buFont typeface="Wingdings" panose="05000000000000000000" pitchFamily="2" charset="2"/>
              <a:buChar char="§"/>
            </a:pPr>
            <a:endParaRPr lang="en-US" sz="1800" dirty="0">
              <a:solidFill>
                <a:srgbClr val="FFFFFF"/>
              </a:solidFill>
            </a:endParaRPr>
          </a:p>
        </p:txBody>
      </p:sp>
      <p:pic>
        <p:nvPicPr>
          <p:cNvPr id="6" name="Afbeelding 5" descr="Afbeelding met standbeeld, gebouw, kunst, kleding&#10;&#10;Door AI gegenereerde inhoud is mogelijk onjuist.">
            <a:extLst>
              <a:ext uri="{FF2B5EF4-FFF2-40B4-BE49-F238E27FC236}">
                <a16:creationId xmlns:a16="http://schemas.microsoft.com/office/drawing/2014/main" id="{91F50B67-C84E-7761-3E5D-ABEEABF77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346" y="1204248"/>
            <a:ext cx="4448175" cy="4448175"/>
          </a:xfrm>
          <a:prstGeom prst="rect">
            <a:avLst/>
          </a:prstGeom>
        </p:spPr>
      </p:pic>
      <p:pic>
        <p:nvPicPr>
          <p:cNvPr id="7" name="Afbeelding 6" descr="Afbeelding met logo, Lettertype, Graphics, ster&#10;&#10;Door AI gegenereerde inhoud is mogelijk onjuist.">
            <a:extLst>
              <a:ext uri="{FF2B5EF4-FFF2-40B4-BE49-F238E27FC236}">
                <a16:creationId xmlns:a16="http://schemas.microsoft.com/office/drawing/2014/main" id="{443EC61E-5585-D32B-9698-57524BB7E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890" y="5699114"/>
            <a:ext cx="1146810" cy="1076727"/>
          </a:xfrm>
          <a:prstGeom prst="rect">
            <a:avLst/>
          </a:prstGeom>
        </p:spPr>
      </p:pic>
    </p:spTree>
    <p:extLst>
      <p:ext uri="{BB962C8B-B14F-4D97-AF65-F5344CB8AC3E}">
        <p14:creationId xmlns:p14="http://schemas.microsoft.com/office/powerpoint/2010/main" val="400691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524929-325F-4CC4-89F2-74EDDDC6B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01A3C5-DDEA-4FB8-B9F0-A1D2A061C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51FC7BE-4DC6-4061-98EB-C48DCFFF6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D4CA8B8-30A6-49D9-99C0-3ADAF9741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656" y="1297020"/>
            <a:ext cx="5589934" cy="5737916"/>
          </a:xfrm>
          <a:prstGeom prst="ellipse">
            <a:avLst/>
          </a:prstGeom>
          <a:gradFill>
            <a:gsLst>
              <a:gs pos="0">
                <a:schemeClr val="accent1">
                  <a:alpha val="3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22809AF-EB43-4FA3-93FF-87D535C71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ame 22">
            <a:extLst>
              <a:ext uri="{FF2B5EF4-FFF2-40B4-BE49-F238E27FC236}">
                <a16:creationId xmlns:a16="http://schemas.microsoft.com/office/drawing/2014/main" id="{61478748-3624-4238-BC0F-73EE151C5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9CA5F898-B4D7-2670-3CB7-3F266F7519B6}"/>
              </a:ext>
            </a:extLst>
          </p:cNvPr>
          <p:cNvSpPr>
            <a:spLocks noGrp="1"/>
          </p:cNvSpPr>
          <p:nvPr>
            <p:ph type="title"/>
          </p:nvPr>
        </p:nvSpPr>
        <p:spPr>
          <a:xfrm>
            <a:off x="932808" y="2646363"/>
            <a:ext cx="10287000" cy="2387600"/>
          </a:xfrm>
        </p:spPr>
        <p:txBody>
          <a:bodyPr vert="horz" lIns="91440" tIns="45720" rIns="91440" bIns="45720" rtlCol="0" anchor="b">
            <a:normAutofit fontScale="90000"/>
          </a:bodyPr>
          <a:lstStyle/>
          <a:p>
            <a:pPr algn="ctr"/>
            <a:r>
              <a:rPr lang="en-US" sz="5400" dirty="0">
                <a:solidFill>
                  <a:srgbClr val="FFFFFF"/>
                </a:solidFill>
              </a:rPr>
              <a:t>Ik </a:t>
            </a:r>
            <a:r>
              <a:rPr lang="en-US" sz="5400" dirty="0" err="1">
                <a:solidFill>
                  <a:srgbClr val="FFFFFF"/>
                </a:solidFill>
              </a:rPr>
              <a:t>heb</a:t>
            </a:r>
            <a:r>
              <a:rPr lang="en-US" sz="5400" dirty="0">
                <a:solidFill>
                  <a:srgbClr val="FFFFFF"/>
                </a:solidFill>
              </a:rPr>
              <a:t> dan </a:t>
            </a:r>
            <a:r>
              <a:rPr lang="en-US" sz="5400" dirty="0" err="1">
                <a:solidFill>
                  <a:srgbClr val="FFFFFF"/>
                </a:solidFill>
              </a:rPr>
              <a:t>een</a:t>
            </a:r>
            <a:r>
              <a:rPr lang="en-US" sz="5400" dirty="0">
                <a:solidFill>
                  <a:srgbClr val="FFFFFF"/>
                </a:solidFill>
              </a:rPr>
              <a:t> </a:t>
            </a:r>
            <a:r>
              <a:rPr lang="en-US" sz="5400" dirty="0" err="1">
                <a:solidFill>
                  <a:srgbClr val="FFFFFF"/>
                </a:solidFill>
              </a:rPr>
              <a:t>briefje</a:t>
            </a:r>
            <a:r>
              <a:rPr lang="en-US" sz="5400" dirty="0">
                <a:solidFill>
                  <a:srgbClr val="FFFFFF"/>
                </a:solidFill>
              </a:rPr>
              <a:t> in de chakra </a:t>
            </a:r>
            <a:r>
              <a:rPr lang="en-US" sz="5400" dirty="0" err="1">
                <a:solidFill>
                  <a:srgbClr val="FFFFFF"/>
                </a:solidFill>
              </a:rPr>
              <a:t>kleur</a:t>
            </a:r>
            <a:r>
              <a:rPr lang="en-US" sz="5400" dirty="0">
                <a:solidFill>
                  <a:srgbClr val="FFFFFF"/>
                </a:solidFill>
              </a:rPr>
              <a:t> van </a:t>
            </a:r>
            <a:r>
              <a:rPr lang="en-US" sz="5400" dirty="0" err="1">
                <a:solidFill>
                  <a:srgbClr val="FFFFFF"/>
                </a:solidFill>
              </a:rPr>
              <a:t>jouw</a:t>
            </a:r>
            <a:r>
              <a:rPr lang="en-US" sz="5400" dirty="0">
                <a:solidFill>
                  <a:srgbClr val="FFFFFF"/>
                </a:solidFill>
              </a:rPr>
              <a:t> </a:t>
            </a:r>
            <a:r>
              <a:rPr lang="en-US" sz="5400" dirty="0" err="1">
                <a:solidFill>
                  <a:srgbClr val="FFFFFF"/>
                </a:solidFill>
              </a:rPr>
              <a:t>keuze</a:t>
            </a:r>
            <a:r>
              <a:rPr lang="en-US" sz="5400" dirty="0">
                <a:solidFill>
                  <a:srgbClr val="FFFFFF"/>
                </a:solidFill>
              </a:rPr>
              <a:t> met </a:t>
            </a:r>
            <a:r>
              <a:rPr lang="en-US" sz="5400" dirty="0" err="1">
                <a:solidFill>
                  <a:srgbClr val="FFFFFF"/>
                </a:solidFill>
              </a:rPr>
              <a:t>jouw</a:t>
            </a:r>
            <a:r>
              <a:rPr lang="en-US" sz="5400" dirty="0">
                <a:solidFill>
                  <a:srgbClr val="FFFFFF"/>
                </a:solidFill>
              </a:rPr>
              <a:t> naam er op </a:t>
            </a:r>
            <a:r>
              <a:rPr lang="en-US" sz="5400" dirty="0" err="1">
                <a:solidFill>
                  <a:srgbClr val="FFFFFF"/>
                </a:solidFill>
              </a:rPr>
              <a:t>bij</a:t>
            </a:r>
            <a:r>
              <a:rPr lang="en-US" sz="5400" dirty="0">
                <a:solidFill>
                  <a:srgbClr val="FFFFFF"/>
                </a:solidFill>
              </a:rPr>
              <a:t> me in </a:t>
            </a:r>
            <a:r>
              <a:rPr lang="en-US" sz="5400" dirty="0" err="1">
                <a:solidFill>
                  <a:srgbClr val="FFFFFF"/>
                </a:solidFill>
              </a:rPr>
              <a:t>Egypte</a:t>
            </a:r>
            <a:r>
              <a:rPr lang="en-US" sz="5400" dirty="0">
                <a:solidFill>
                  <a:srgbClr val="FFFFFF"/>
                </a:solidFill>
              </a:rPr>
              <a:t>.</a:t>
            </a:r>
            <a:br>
              <a:rPr lang="en-US" sz="5400" dirty="0">
                <a:solidFill>
                  <a:srgbClr val="FFFFFF"/>
                </a:solidFill>
              </a:rPr>
            </a:br>
            <a:r>
              <a:rPr lang="en-US" sz="5400" dirty="0" err="1">
                <a:solidFill>
                  <a:srgbClr val="FFFFFF"/>
                </a:solidFill>
              </a:rPr>
              <a:t>Waar</a:t>
            </a:r>
            <a:r>
              <a:rPr lang="en-US" sz="5400" dirty="0">
                <a:solidFill>
                  <a:srgbClr val="FFFFFF"/>
                </a:solidFill>
              </a:rPr>
              <a:t> </a:t>
            </a:r>
            <a:r>
              <a:rPr lang="en-US" sz="5400" dirty="0" err="1">
                <a:solidFill>
                  <a:srgbClr val="FFFFFF"/>
                </a:solidFill>
              </a:rPr>
              <a:t>ik</a:t>
            </a:r>
            <a:r>
              <a:rPr lang="en-US" sz="5400" dirty="0">
                <a:solidFill>
                  <a:srgbClr val="FFFFFF"/>
                </a:solidFill>
              </a:rPr>
              <a:t> </a:t>
            </a:r>
            <a:r>
              <a:rPr lang="en-US" sz="5400" dirty="0" err="1">
                <a:solidFill>
                  <a:srgbClr val="FFFFFF"/>
                </a:solidFill>
              </a:rPr>
              <a:t>ook</a:t>
            </a:r>
            <a:r>
              <a:rPr lang="en-US" sz="5400" dirty="0">
                <a:solidFill>
                  <a:srgbClr val="FFFFFF"/>
                </a:solidFill>
              </a:rPr>
              <a:t> ga.</a:t>
            </a:r>
            <a:br>
              <a:rPr lang="en-US" sz="5400" dirty="0">
                <a:solidFill>
                  <a:srgbClr val="FFFFFF"/>
                </a:solidFill>
              </a:rPr>
            </a:br>
            <a:r>
              <a:rPr lang="en-US" sz="5400" dirty="0">
                <a:solidFill>
                  <a:srgbClr val="FFFFFF"/>
                </a:solidFill>
              </a:rPr>
              <a:t>Dus alle </a:t>
            </a:r>
            <a:r>
              <a:rPr lang="en-US" sz="5400" dirty="0" err="1">
                <a:solidFill>
                  <a:srgbClr val="FFFFFF"/>
                </a:solidFill>
              </a:rPr>
              <a:t>tempels</a:t>
            </a:r>
            <a:r>
              <a:rPr lang="en-US" sz="5400" dirty="0">
                <a:solidFill>
                  <a:srgbClr val="FFFFFF"/>
                </a:solidFill>
              </a:rPr>
              <a:t> </a:t>
            </a:r>
            <a:r>
              <a:rPr lang="en-US" sz="5400" dirty="0" err="1">
                <a:solidFill>
                  <a:srgbClr val="FFFFFF"/>
                </a:solidFill>
              </a:rPr>
              <a:t>en</a:t>
            </a:r>
            <a:r>
              <a:rPr lang="en-US" sz="5400" dirty="0">
                <a:solidFill>
                  <a:srgbClr val="FFFFFF"/>
                </a:solidFill>
              </a:rPr>
              <a:t> </a:t>
            </a:r>
            <a:r>
              <a:rPr lang="en-US" sz="5400" dirty="0" err="1">
                <a:solidFill>
                  <a:srgbClr val="FFFFFF"/>
                </a:solidFill>
              </a:rPr>
              <a:t>tochten</a:t>
            </a:r>
            <a:r>
              <a:rPr lang="en-US" sz="5400" dirty="0">
                <a:solidFill>
                  <a:srgbClr val="FFFFFF"/>
                </a:solidFill>
              </a:rPr>
              <a:t> op de </a:t>
            </a:r>
            <a:r>
              <a:rPr lang="en-US" sz="5400" dirty="0" err="1">
                <a:solidFill>
                  <a:srgbClr val="FFFFFF"/>
                </a:solidFill>
              </a:rPr>
              <a:t>Nijl</a:t>
            </a:r>
            <a:endParaRPr lang="en-US" sz="5400" dirty="0">
              <a:solidFill>
                <a:srgbClr val="FFFFFF"/>
              </a:solidFill>
            </a:endParaRPr>
          </a:p>
        </p:txBody>
      </p:sp>
      <p:pic>
        <p:nvPicPr>
          <p:cNvPr id="5" name="Afbeelding 4" descr="Afbeelding met logo, Lettertype, Graphics, ster&#10;&#10;Door AI gegenereerde inhoud is mogelijk onjuist.">
            <a:extLst>
              <a:ext uri="{FF2B5EF4-FFF2-40B4-BE49-F238E27FC236}">
                <a16:creationId xmlns:a16="http://schemas.microsoft.com/office/drawing/2014/main" id="{C7F6CC28-D9D0-E149-EB0B-2BCB1DB8A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890" y="5699114"/>
            <a:ext cx="1146810" cy="1076727"/>
          </a:xfrm>
          <a:prstGeom prst="rect">
            <a:avLst/>
          </a:prstGeom>
        </p:spPr>
      </p:pic>
    </p:spTree>
    <p:extLst>
      <p:ext uri="{BB962C8B-B14F-4D97-AF65-F5344CB8AC3E}">
        <p14:creationId xmlns:p14="http://schemas.microsoft.com/office/powerpoint/2010/main" val="125991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5647AE3-87A9-958A-586B-3658E9F6E8AC}"/>
              </a:ext>
            </a:extLst>
          </p:cNvPr>
          <p:cNvSpPr>
            <a:spLocks noGrp="1"/>
          </p:cNvSpPr>
          <p:nvPr>
            <p:ph type="title"/>
          </p:nvPr>
        </p:nvSpPr>
        <p:spPr>
          <a:xfrm>
            <a:off x="838200" y="857251"/>
            <a:ext cx="10515600" cy="1114424"/>
          </a:xfrm>
        </p:spPr>
        <p:txBody>
          <a:bodyPr vert="horz" lIns="91440" tIns="45720" rIns="91440" bIns="45720" rtlCol="0" anchor="b">
            <a:normAutofit/>
          </a:bodyPr>
          <a:lstStyle/>
          <a:p>
            <a:r>
              <a:rPr lang="en-US" sz="4400" dirty="0">
                <a:solidFill>
                  <a:srgbClr val="FFFFFF"/>
                </a:solidFill>
              </a:rPr>
              <a:t>Maar er </a:t>
            </a:r>
            <a:r>
              <a:rPr lang="en-US" sz="4400" dirty="0" err="1">
                <a:solidFill>
                  <a:srgbClr val="FFFFFF"/>
                </a:solidFill>
              </a:rPr>
              <a:t>kan</a:t>
            </a:r>
            <a:r>
              <a:rPr lang="en-US" sz="4400" dirty="0">
                <a:solidFill>
                  <a:srgbClr val="FFFFFF"/>
                </a:solidFill>
              </a:rPr>
              <a:t> </a:t>
            </a:r>
            <a:r>
              <a:rPr lang="en-US" sz="4400" dirty="0" err="1">
                <a:solidFill>
                  <a:srgbClr val="FFFFFF"/>
                </a:solidFill>
              </a:rPr>
              <a:t>nog</a:t>
            </a:r>
            <a:r>
              <a:rPr lang="en-US" sz="4400" dirty="0">
                <a:solidFill>
                  <a:srgbClr val="FFFFFF"/>
                </a:solidFill>
              </a:rPr>
              <a:t> </a:t>
            </a:r>
            <a:r>
              <a:rPr lang="en-US" sz="4400" dirty="0" err="1">
                <a:solidFill>
                  <a:srgbClr val="FFFFFF"/>
                </a:solidFill>
              </a:rPr>
              <a:t>meer</a:t>
            </a:r>
            <a:r>
              <a:rPr lang="en-US" sz="4400" dirty="0">
                <a:solidFill>
                  <a:srgbClr val="FFFFFF"/>
                </a:solidFill>
              </a:rPr>
              <a:t>..</a:t>
            </a:r>
          </a:p>
        </p:txBody>
      </p:sp>
      <p:sp>
        <p:nvSpPr>
          <p:cNvPr id="4" name="Tijdelijke aanduiding voor tekst 3">
            <a:extLst>
              <a:ext uri="{FF2B5EF4-FFF2-40B4-BE49-F238E27FC236}">
                <a16:creationId xmlns:a16="http://schemas.microsoft.com/office/drawing/2014/main" id="{656E8049-AB3E-554E-F16A-BC80C9F7585A}"/>
              </a:ext>
            </a:extLst>
          </p:cNvPr>
          <p:cNvSpPr>
            <a:spLocks noGrp="1"/>
          </p:cNvSpPr>
          <p:nvPr>
            <p:ph type="body" sz="half" idx="2"/>
          </p:nvPr>
        </p:nvSpPr>
        <p:spPr>
          <a:xfrm>
            <a:off x="852268" y="2382489"/>
            <a:ext cx="8467725" cy="2986087"/>
          </a:xfrm>
        </p:spPr>
        <p:txBody>
          <a:bodyPr vert="horz" lIns="91440" tIns="45720" rIns="91440" bIns="45720" rtlCol="0">
            <a:normAutofit fontScale="85000" lnSpcReduction="20000"/>
          </a:bodyPr>
          <a:lstStyle/>
          <a:p>
            <a:pPr indent="-228600">
              <a:buFont typeface="Wingdings" panose="05000000000000000000" pitchFamily="2" charset="2"/>
              <a:buChar char="§"/>
            </a:pPr>
            <a:r>
              <a:rPr lang="en-US" sz="1800" dirty="0">
                <a:solidFill>
                  <a:srgbClr val="FFFFFF"/>
                </a:solidFill>
              </a:rPr>
              <a:t>Er is </a:t>
            </a:r>
            <a:r>
              <a:rPr lang="en-US" sz="1800" dirty="0" err="1">
                <a:solidFill>
                  <a:srgbClr val="FFFFFF"/>
                </a:solidFill>
              </a:rPr>
              <a:t>namelijk</a:t>
            </a:r>
            <a:r>
              <a:rPr lang="en-US" sz="1800" dirty="0">
                <a:solidFill>
                  <a:srgbClr val="FFFFFF"/>
                </a:solidFill>
              </a:rPr>
              <a:t> </a:t>
            </a:r>
            <a:r>
              <a:rPr lang="en-US" sz="1800" dirty="0" err="1">
                <a:solidFill>
                  <a:srgbClr val="FFFFFF"/>
                </a:solidFill>
              </a:rPr>
              <a:t>ook</a:t>
            </a:r>
            <a:r>
              <a:rPr lang="en-US" sz="1800" dirty="0">
                <a:solidFill>
                  <a:srgbClr val="FFFFFF"/>
                </a:solidFill>
              </a:rPr>
              <a:t> </a:t>
            </a:r>
            <a:r>
              <a:rPr lang="en-US" sz="1800" dirty="0" err="1">
                <a:solidFill>
                  <a:srgbClr val="FFFFFF"/>
                </a:solidFill>
              </a:rPr>
              <a:t>nog</a:t>
            </a:r>
            <a:r>
              <a:rPr lang="en-US" sz="1800" dirty="0">
                <a:solidFill>
                  <a:srgbClr val="FFFFFF"/>
                </a:solidFill>
              </a:rPr>
              <a:t> </a:t>
            </a:r>
            <a:r>
              <a:rPr lang="en-US" sz="1800" dirty="0" err="1">
                <a:solidFill>
                  <a:srgbClr val="FFFFFF"/>
                </a:solidFill>
              </a:rPr>
              <a:t>een</a:t>
            </a:r>
            <a:r>
              <a:rPr lang="en-US" sz="1800" dirty="0">
                <a:solidFill>
                  <a:srgbClr val="FFFFFF"/>
                </a:solidFill>
              </a:rPr>
              <a:t> </a:t>
            </a:r>
            <a:r>
              <a:rPr lang="en-US" sz="1800" dirty="0" err="1">
                <a:solidFill>
                  <a:srgbClr val="FFFFFF"/>
                </a:solidFill>
              </a:rPr>
              <a:t>bodyscan</a:t>
            </a:r>
            <a:endParaRPr lang="en-US" sz="1800" dirty="0">
              <a:solidFill>
                <a:srgbClr val="FFFFFF"/>
              </a:solidFill>
            </a:endParaRPr>
          </a:p>
          <a:p>
            <a:pPr indent="-228600">
              <a:buFont typeface="Wingdings" panose="05000000000000000000" pitchFamily="2" charset="2"/>
              <a:buChar char="§"/>
            </a:pPr>
            <a:r>
              <a:rPr lang="en-US" sz="1800" dirty="0">
                <a:solidFill>
                  <a:srgbClr val="FFFFFF"/>
                </a:solidFill>
              </a:rPr>
              <a:t>Een </a:t>
            </a:r>
            <a:r>
              <a:rPr lang="en-US" sz="1800" dirty="0" err="1">
                <a:solidFill>
                  <a:srgbClr val="FFFFFF"/>
                </a:solidFill>
              </a:rPr>
              <a:t>ebook</a:t>
            </a:r>
            <a:r>
              <a:rPr lang="en-US" sz="1800" dirty="0">
                <a:solidFill>
                  <a:srgbClr val="FFFFFF"/>
                </a:solidFill>
              </a:rPr>
              <a:t> ENERGIEK LEVEN</a:t>
            </a:r>
          </a:p>
          <a:p>
            <a:pPr indent="-228600">
              <a:buFont typeface="Wingdings" panose="05000000000000000000" pitchFamily="2" charset="2"/>
              <a:buChar char="§"/>
            </a:pPr>
            <a:r>
              <a:rPr lang="en-US" sz="1800" dirty="0">
                <a:solidFill>
                  <a:srgbClr val="FFFFFF"/>
                </a:solidFill>
              </a:rPr>
              <a:t>Een </a:t>
            </a:r>
            <a:r>
              <a:rPr lang="en-US" sz="1800" dirty="0" err="1">
                <a:solidFill>
                  <a:srgbClr val="FFFFFF"/>
                </a:solidFill>
              </a:rPr>
              <a:t>oefening</a:t>
            </a:r>
            <a:r>
              <a:rPr lang="en-US" sz="1800" dirty="0">
                <a:solidFill>
                  <a:srgbClr val="FFFFFF"/>
                </a:solidFill>
              </a:rPr>
              <a:t> </a:t>
            </a:r>
            <a:r>
              <a:rPr lang="en-US" sz="1800" dirty="0" err="1">
                <a:solidFill>
                  <a:srgbClr val="FFFFFF"/>
                </a:solidFill>
              </a:rPr>
              <a:t>voor</a:t>
            </a:r>
            <a:r>
              <a:rPr lang="en-US" sz="1800" dirty="0">
                <a:solidFill>
                  <a:srgbClr val="FFFFFF"/>
                </a:solidFill>
              </a:rPr>
              <a:t> script </a:t>
            </a:r>
            <a:r>
              <a:rPr lang="en-US" sz="1800" dirty="0" err="1">
                <a:solidFill>
                  <a:srgbClr val="FFFFFF"/>
                </a:solidFill>
              </a:rPr>
              <a:t>schrijven</a:t>
            </a:r>
            <a:r>
              <a:rPr lang="en-US" sz="1800" dirty="0">
                <a:solidFill>
                  <a:srgbClr val="FFFFFF"/>
                </a:solidFill>
              </a:rPr>
              <a:t> </a:t>
            </a:r>
            <a:r>
              <a:rPr lang="en-US" sz="1800" dirty="0" err="1">
                <a:solidFill>
                  <a:srgbClr val="FFFFFF"/>
                </a:solidFill>
              </a:rPr>
              <a:t>voor</a:t>
            </a:r>
            <a:r>
              <a:rPr lang="en-US" sz="1800" dirty="0">
                <a:solidFill>
                  <a:srgbClr val="FFFFFF"/>
                </a:solidFill>
              </a:rPr>
              <a:t> </a:t>
            </a:r>
            <a:r>
              <a:rPr lang="en-US" sz="1800" dirty="0" err="1">
                <a:solidFill>
                  <a:srgbClr val="FFFFFF"/>
                </a:solidFill>
              </a:rPr>
              <a:t>dat</a:t>
            </a:r>
            <a:r>
              <a:rPr lang="en-US" sz="1800" dirty="0">
                <a:solidFill>
                  <a:srgbClr val="FFFFFF"/>
                </a:solidFill>
              </a:rPr>
              <a:t> </a:t>
            </a:r>
            <a:br>
              <a:rPr lang="en-US" sz="1800" dirty="0">
                <a:solidFill>
                  <a:srgbClr val="FFFFFF"/>
                </a:solidFill>
              </a:rPr>
            </a:br>
            <a:r>
              <a:rPr lang="en-US" sz="1800" dirty="0">
                <a:solidFill>
                  <a:srgbClr val="FFFFFF"/>
                </a:solidFill>
              </a:rPr>
              <a:t>                                              </a:t>
            </a:r>
            <a:r>
              <a:rPr lang="en-US" sz="1800" dirty="0" err="1">
                <a:solidFill>
                  <a:srgbClr val="FFFFFF"/>
                </a:solidFill>
              </a:rPr>
              <a:t>Magisch</a:t>
            </a:r>
            <a:r>
              <a:rPr lang="en-US" sz="1800" dirty="0">
                <a:solidFill>
                  <a:srgbClr val="FFFFFF"/>
                </a:solidFill>
              </a:rPr>
              <a:t> </a:t>
            </a:r>
            <a:r>
              <a:rPr lang="en-US" sz="1800" dirty="0" err="1">
                <a:solidFill>
                  <a:srgbClr val="FFFFFF"/>
                </a:solidFill>
              </a:rPr>
              <a:t>Mooie</a:t>
            </a:r>
            <a:r>
              <a:rPr lang="en-US" sz="1800" dirty="0">
                <a:solidFill>
                  <a:srgbClr val="FFFFFF"/>
                </a:solidFill>
              </a:rPr>
              <a:t> Leven</a:t>
            </a:r>
          </a:p>
          <a:p>
            <a:pPr indent="-228600">
              <a:buFont typeface="Wingdings" panose="05000000000000000000" pitchFamily="2" charset="2"/>
              <a:buChar char="§"/>
            </a:pPr>
            <a:r>
              <a:rPr lang="en-US" sz="1800" dirty="0" err="1">
                <a:solidFill>
                  <a:srgbClr val="FFFFFF"/>
                </a:solidFill>
              </a:rPr>
              <a:t>Meditaties</a:t>
            </a:r>
            <a:r>
              <a:rPr lang="en-US" sz="1800" dirty="0">
                <a:solidFill>
                  <a:srgbClr val="FFFFFF"/>
                </a:solidFill>
              </a:rPr>
              <a:t> &amp; </a:t>
            </a:r>
            <a:r>
              <a:rPr lang="en-US" sz="1800" dirty="0" err="1">
                <a:solidFill>
                  <a:srgbClr val="FFFFFF"/>
                </a:solidFill>
              </a:rPr>
              <a:t>visualisaties</a:t>
            </a:r>
            <a:endParaRPr lang="en-US" sz="1800" dirty="0">
              <a:solidFill>
                <a:srgbClr val="FFFFFF"/>
              </a:solidFill>
            </a:endParaRPr>
          </a:p>
          <a:p>
            <a:pPr indent="-228600">
              <a:buFont typeface="Wingdings" panose="05000000000000000000" pitchFamily="2" charset="2"/>
              <a:buChar char="§"/>
            </a:pPr>
            <a:r>
              <a:rPr lang="en-US" sz="1800" dirty="0">
                <a:solidFill>
                  <a:srgbClr val="FFFFFF"/>
                </a:solidFill>
              </a:rPr>
              <a:t>En </a:t>
            </a:r>
            <a:r>
              <a:rPr lang="en-US" sz="1800" dirty="0" err="1">
                <a:solidFill>
                  <a:srgbClr val="FFFFFF"/>
                </a:solidFill>
              </a:rPr>
              <a:t>een</a:t>
            </a:r>
            <a:r>
              <a:rPr lang="en-US" sz="1800" dirty="0">
                <a:solidFill>
                  <a:srgbClr val="FFFFFF"/>
                </a:solidFill>
              </a:rPr>
              <a:t> </a:t>
            </a:r>
            <a:r>
              <a:rPr lang="en-US" sz="1800" dirty="0" err="1">
                <a:solidFill>
                  <a:srgbClr val="FFFFFF"/>
                </a:solidFill>
              </a:rPr>
              <a:t>verrassing</a:t>
            </a:r>
            <a:r>
              <a:rPr lang="en-US" sz="1800" dirty="0">
                <a:solidFill>
                  <a:srgbClr val="FFFFFF"/>
                </a:solidFill>
              </a:rPr>
              <a:t>…. </a:t>
            </a:r>
          </a:p>
          <a:p>
            <a:pPr indent="-228600">
              <a:buFont typeface="Wingdings" panose="05000000000000000000" pitchFamily="2" charset="2"/>
              <a:buChar char="§"/>
            </a:pPr>
            <a:endParaRPr lang="en-US" sz="1800" dirty="0">
              <a:solidFill>
                <a:srgbClr val="FFFFFF"/>
              </a:solidFill>
            </a:endParaRPr>
          </a:p>
          <a:p>
            <a:pPr indent="-228600">
              <a:buFont typeface="Wingdings" panose="05000000000000000000" pitchFamily="2" charset="2"/>
              <a:buChar char="§"/>
            </a:pPr>
            <a:endParaRPr lang="en-US" sz="1800" dirty="0">
              <a:solidFill>
                <a:srgbClr val="FFFFFF"/>
              </a:solidFill>
            </a:endParaRPr>
          </a:p>
          <a:p>
            <a:r>
              <a:rPr lang="en-US" sz="2400" dirty="0" err="1">
                <a:solidFill>
                  <a:srgbClr val="FFFFFF"/>
                </a:solidFill>
                <a:latin typeface="+mj-lt"/>
              </a:rPr>
              <a:t>Wanneer</a:t>
            </a:r>
            <a:r>
              <a:rPr lang="en-US" sz="2400" dirty="0">
                <a:solidFill>
                  <a:srgbClr val="FFFFFF"/>
                </a:solidFill>
                <a:latin typeface="+mj-lt"/>
              </a:rPr>
              <a:t> je op de knop </a:t>
            </a:r>
            <a:r>
              <a:rPr lang="en-US" sz="2400" dirty="0" err="1">
                <a:solidFill>
                  <a:srgbClr val="FFFFFF"/>
                </a:solidFill>
                <a:latin typeface="+mj-lt"/>
              </a:rPr>
              <a:t>drukt</a:t>
            </a:r>
            <a:r>
              <a:rPr lang="en-US" sz="2400" dirty="0">
                <a:solidFill>
                  <a:srgbClr val="FFFFFF"/>
                </a:solidFill>
                <a:latin typeface="+mj-lt"/>
              </a:rPr>
              <a:t> </a:t>
            </a:r>
            <a:r>
              <a:rPr lang="en-US" sz="2400" dirty="0" err="1">
                <a:solidFill>
                  <a:srgbClr val="FFFFFF"/>
                </a:solidFill>
                <a:latin typeface="+mj-lt"/>
              </a:rPr>
              <a:t>voor</a:t>
            </a:r>
            <a:r>
              <a:rPr lang="en-US" sz="2400" dirty="0">
                <a:solidFill>
                  <a:srgbClr val="FFFFFF"/>
                </a:solidFill>
                <a:latin typeface="+mj-lt"/>
              </a:rPr>
              <a:t> 11euro11ct!</a:t>
            </a:r>
          </a:p>
        </p:txBody>
      </p:sp>
      <p:pic>
        <p:nvPicPr>
          <p:cNvPr id="6" name="Afbeelding 5" descr="Afbeelding met kleding, persoon, Menselijk gezicht, gebouw&#10;&#10;Door AI gegenereerde inhoud is mogelijk onjuist.">
            <a:extLst>
              <a:ext uri="{FF2B5EF4-FFF2-40B4-BE49-F238E27FC236}">
                <a16:creationId xmlns:a16="http://schemas.microsoft.com/office/drawing/2014/main" id="{A4BCD73C-2C62-F30F-22A8-1C0479928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926" y="583868"/>
            <a:ext cx="4362450" cy="5816600"/>
          </a:xfrm>
          <a:prstGeom prst="rect">
            <a:avLst/>
          </a:prstGeom>
        </p:spPr>
      </p:pic>
      <p:pic>
        <p:nvPicPr>
          <p:cNvPr id="7" name="Afbeelding 6" descr="Afbeelding met logo, Lettertype, Graphics, ster&#10;&#10;Door AI gegenereerde inhoud is mogelijk onjuist.">
            <a:extLst>
              <a:ext uri="{FF2B5EF4-FFF2-40B4-BE49-F238E27FC236}">
                <a16:creationId xmlns:a16="http://schemas.microsoft.com/office/drawing/2014/main" id="{95140A70-B143-7F23-44A4-55E190D2A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890" y="5699114"/>
            <a:ext cx="1146810" cy="1076727"/>
          </a:xfrm>
          <a:prstGeom prst="rect">
            <a:avLst/>
          </a:prstGeom>
        </p:spPr>
      </p:pic>
    </p:spTree>
    <p:extLst>
      <p:ext uri="{BB962C8B-B14F-4D97-AF65-F5344CB8AC3E}">
        <p14:creationId xmlns:p14="http://schemas.microsoft.com/office/powerpoint/2010/main" val="322678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EAC79A4-44A9-E596-630A-DA1AFE6BE806}"/>
              </a:ext>
            </a:extLst>
          </p:cNvPr>
          <p:cNvSpPr>
            <a:spLocks noGrp="1"/>
          </p:cNvSpPr>
          <p:nvPr>
            <p:ph type="title"/>
          </p:nvPr>
        </p:nvSpPr>
        <p:spPr>
          <a:xfrm>
            <a:off x="836675" y="547688"/>
            <a:ext cx="10515600" cy="1233487"/>
          </a:xfrm>
        </p:spPr>
        <p:txBody>
          <a:bodyPr vert="horz" lIns="91440" tIns="45720" rIns="91440" bIns="45720" rtlCol="0" anchor="b">
            <a:normAutofit/>
          </a:bodyPr>
          <a:lstStyle/>
          <a:p>
            <a:r>
              <a:rPr lang="en-US" sz="4400" dirty="0">
                <a:solidFill>
                  <a:srgbClr val="FFFFFF"/>
                </a:solidFill>
              </a:rPr>
              <a:t>En </a:t>
            </a:r>
            <a:r>
              <a:rPr lang="en-US" sz="4400" dirty="0" err="1">
                <a:solidFill>
                  <a:srgbClr val="FFFFFF"/>
                </a:solidFill>
              </a:rPr>
              <a:t>dat</a:t>
            </a:r>
            <a:r>
              <a:rPr lang="en-US" sz="4400" dirty="0">
                <a:solidFill>
                  <a:srgbClr val="FFFFFF"/>
                </a:solidFill>
              </a:rPr>
              <a:t> is NOG </a:t>
            </a:r>
            <a:r>
              <a:rPr lang="en-US" sz="4400" dirty="0" err="1">
                <a:solidFill>
                  <a:srgbClr val="FFFFFF"/>
                </a:solidFill>
              </a:rPr>
              <a:t>niet</a:t>
            </a:r>
            <a:r>
              <a:rPr lang="en-US" sz="4400" dirty="0">
                <a:solidFill>
                  <a:srgbClr val="FFFFFF"/>
                </a:solidFill>
              </a:rPr>
              <a:t> </a:t>
            </a:r>
            <a:r>
              <a:rPr lang="en-US" sz="4400" dirty="0" err="1">
                <a:solidFill>
                  <a:srgbClr val="FFFFFF"/>
                </a:solidFill>
              </a:rPr>
              <a:t>alles</a:t>
            </a:r>
            <a:r>
              <a:rPr lang="en-US" sz="4400" dirty="0">
                <a:solidFill>
                  <a:srgbClr val="FFFFFF"/>
                </a:solidFill>
              </a:rPr>
              <a:t>..</a:t>
            </a:r>
          </a:p>
        </p:txBody>
      </p:sp>
      <p:sp>
        <p:nvSpPr>
          <p:cNvPr id="4" name="Tijdelijke aanduiding voor tekst 3">
            <a:extLst>
              <a:ext uri="{FF2B5EF4-FFF2-40B4-BE49-F238E27FC236}">
                <a16:creationId xmlns:a16="http://schemas.microsoft.com/office/drawing/2014/main" id="{58036B55-E9E4-9C7C-DF55-81CA6250D4D4}"/>
              </a:ext>
            </a:extLst>
          </p:cNvPr>
          <p:cNvSpPr>
            <a:spLocks noGrp="1"/>
          </p:cNvSpPr>
          <p:nvPr>
            <p:ph type="body" sz="half" idx="2"/>
          </p:nvPr>
        </p:nvSpPr>
        <p:spPr>
          <a:xfrm>
            <a:off x="838199" y="3190875"/>
            <a:ext cx="8467725" cy="2986087"/>
          </a:xfrm>
        </p:spPr>
        <p:txBody>
          <a:bodyPr vert="horz" lIns="91440" tIns="45720" rIns="91440" bIns="45720" rtlCol="0">
            <a:normAutofit/>
          </a:bodyPr>
          <a:lstStyle/>
          <a:p>
            <a:pPr indent="-228600">
              <a:buFont typeface="Wingdings" panose="05000000000000000000" pitchFamily="2" charset="2"/>
              <a:buChar char="§"/>
            </a:pPr>
            <a:r>
              <a:rPr lang="en-US" sz="1800" dirty="0">
                <a:solidFill>
                  <a:srgbClr val="FFFFFF"/>
                </a:solidFill>
              </a:rPr>
              <a:t>Je </a:t>
            </a:r>
            <a:r>
              <a:rPr lang="en-US" sz="1800" dirty="0" err="1">
                <a:solidFill>
                  <a:srgbClr val="FFFFFF"/>
                </a:solidFill>
              </a:rPr>
              <a:t>kunt</a:t>
            </a:r>
            <a:r>
              <a:rPr lang="en-US" sz="1800" dirty="0">
                <a:solidFill>
                  <a:srgbClr val="FFFFFF"/>
                </a:solidFill>
              </a:rPr>
              <a:t> </a:t>
            </a:r>
            <a:r>
              <a:rPr lang="en-US" sz="1800" dirty="0" err="1">
                <a:solidFill>
                  <a:srgbClr val="FFFFFF"/>
                </a:solidFill>
              </a:rPr>
              <a:t>ook</a:t>
            </a:r>
            <a:r>
              <a:rPr lang="en-US" sz="1800" dirty="0">
                <a:solidFill>
                  <a:srgbClr val="FFFFFF"/>
                </a:solidFill>
              </a:rPr>
              <a:t> </a:t>
            </a:r>
            <a:r>
              <a:rPr lang="en-US" sz="1800" dirty="0" err="1">
                <a:solidFill>
                  <a:srgbClr val="FFFFFF"/>
                </a:solidFill>
              </a:rPr>
              <a:t>nog</a:t>
            </a:r>
            <a:r>
              <a:rPr lang="en-US" sz="1800" dirty="0">
                <a:solidFill>
                  <a:srgbClr val="FFFFFF"/>
                </a:solidFill>
              </a:rPr>
              <a:t> </a:t>
            </a:r>
            <a:r>
              <a:rPr lang="en-US" sz="1800" dirty="0" err="1">
                <a:solidFill>
                  <a:srgbClr val="FFFFFF"/>
                </a:solidFill>
              </a:rPr>
              <a:t>meedoen</a:t>
            </a:r>
            <a:r>
              <a:rPr lang="en-US" sz="1800" dirty="0">
                <a:solidFill>
                  <a:srgbClr val="FFFFFF"/>
                </a:solidFill>
              </a:rPr>
              <a:t> met </a:t>
            </a:r>
            <a:r>
              <a:rPr lang="en-US" sz="1800" dirty="0" err="1">
                <a:solidFill>
                  <a:srgbClr val="FFFFFF"/>
                </a:solidFill>
              </a:rPr>
              <a:t>een</a:t>
            </a:r>
            <a:r>
              <a:rPr lang="en-US" sz="1800" dirty="0">
                <a:solidFill>
                  <a:srgbClr val="FFFFFF"/>
                </a:solidFill>
              </a:rPr>
              <a:t> Water </a:t>
            </a:r>
            <a:r>
              <a:rPr lang="en-US" sz="1800" dirty="0" err="1">
                <a:solidFill>
                  <a:srgbClr val="FFFFFF"/>
                </a:solidFill>
              </a:rPr>
              <a:t>Ritueel</a:t>
            </a:r>
            <a:r>
              <a:rPr lang="en-US" sz="1800" dirty="0">
                <a:solidFill>
                  <a:srgbClr val="FFFFFF"/>
                </a:solidFill>
              </a:rPr>
              <a:t> </a:t>
            </a:r>
            <a:r>
              <a:rPr lang="en-US" sz="1800" dirty="0" err="1">
                <a:solidFill>
                  <a:srgbClr val="FFFFFF"/>
                </a:solidFill>
              </a:rPr>
              <a:t>bij</a:t>
            </a:r>
            <a:r>
              <a:rPr lang="en-US" sz="1800" dirty="0">
                <a:solidFill>
                  <a:srgbClr val="FFFFFF"/>
                </a:solidFill>
              </a:rPr>
              <a:t> de </a:t>
            </a:r>
            <a:r>
              <a:rPr lang="en-US" sz="1800" dirty="0" err="1">
                <a:solidFill>
                  <a:srgbClr val="FFFFFF"/>
                </a:solidFill>
              </a:rPr>
              <a:t>Nijl</a:t>
            </a:r>
            <a:endParaRPr lang="en-US" sz="1800" dirty="0">
              <a:solidFill>
                <a:srgbClr val="FFFFFF"/>
              </a:solidFill>
            </a:endParaRPr>
          </a:p>
          <a:p>
            <a:pPr indent="-228600">
              <a:buFont typeface="Wingdings" panose="05000000000000000000" pitchFamily="2" charset="2"/>
              <a:buChar char="§"/>
            </a:pPr>
            <a:r>
              <a:rPr lang="en-US" sz="1800" dirty="0">
                <a:solidFill>
                  <a:srgbClr val="FFFFFF"/>
                </a:solidFill>
              </a:rPr>
              <a:t>Een </a:t>
            </a:r>
            <a:r>
              <a:rPr lang="en-US" sz="1800" dirty="0" err="1">
                <a:solidFill>
                  <a:srgbClr val="FFFFFF"/>
                </a:solidFill>
              </a:rPr>
              <a:t>meditatie</a:t>
            </a:r>
            <a:r>
              <a:rPr lang="en-US" sz="1800" dirty="0">
                <a:solidFill>
                  <a:srgbClr val="FFFFFF"/>
                </a:solidFill>
              </a:rPr>
              <a:t> </a:t>
            </a:r>
            <a:r>
              <a:rPr lang="en-US" sz="1800" dirty="0" err="1">
                <a:solidFill>
                  <a:srgbClr val="FFFFFF"/>
                </a:solidFill>
              </a:rPr>
              <a:t>bijwonen</a:t>
            </a:r>
            <a:r>
              <a:rPr lang="en-US" sz="1800" dirty="0">
                <a:solidFill>
                  <a:srgbClr val="FFFFFF"/>
                </a:solidFill>
              </a:rPr>
              <a:t> in </a:t>
            </a:r>
            <a:r>
              <a:rPr lang="en-US" sz="1800" dirty="0" err="1">
                <a:solidFill>
                  <a:srgbClr val="FFFFFF"/>
                </a:solidFill>
              </a:rPr>
              <a:t>een</a:t>
            </a:r>
            <a:r>
              <a:rPr lang="en-US" sz="1800" dirty="0">
                <a:solidFill>
                  <a:srgbClr val="FFFFFF"/>
                </a:solidFill>
              </a:rPr>
              <a:t> </a:t>
            </a:r>
            <a:r>
              <a:rPr lang="en-US" sz="1800" dirty="0" err="1">
                <a:solidFill>
                  <a:srgbClr val="FFFFFF"/>
                </a:solidFill>
              </a:rPr>
              <a:t>tempel</a:t>
            </a:r>
            <a:endParaRPr lang="en-US" sz="1800" dirty="0">
              <a:solidFill>
                <a:srgbClr val="FFFFFF"/>
              </a:solidFill>
            </a:endParaRPr>
          </a:p>
          <a:p>
            <a:pPr indent="-228600">
              <a:buFont typeface="Wingdings" panose="05000000000000000000" pitchFamily="2" charset="2"/>
              <a:buChar char="§"/>
            </a:pPr>
            <a:r>
              <a:rPr lang="en-US" sz="1800" dirty="0">
                <a:solidFill>
                  <a:srgbClr val="FFFFFF"/>
                </a:solidFill>
              </a:rPr>
              <a:t>En </a:t>
            </a:r>
            <a:r>
              <a:rPr lang="en-US" sz="1800" dirty="0" err="1">
                <a:solidFill>
                  <a:srgbClr val="FFFFFF"/>
                </a:solidFill>
              </a:rPr>
              <a:t>een</a:t>
            </a:r>
            <a:r>
              <a:rPr lang="en-US" sz="1800" dirty="0">
                <a:solidFill>
                  <a:srgbClr val="FFFFFF"/>
                </a:solidFill>
              </a:rPr>
              <a:t> 3e </a:t>
            </a:r>
            <a:r>
              <a:rPr lang="en-US" sz="1800" dirty="0" err="1">
                <a:solidFill>
                  <a:srgbClr val="FFFFFF"/>
                </a:solidFill>
              </a:rPr>
              <a:t>Oog</a:t>
            </a:r>
            <a:r>
              <a:rPr lang="en-US" sz="1800" dirty="0">
                <a:solidFill>
                  <a:srgbClr val="FFFFFF"/>
                </a:solidFill>
              </a:rPr>
              <a:t> chakra </a:t>
            </a:r>
            <a:r>
              <a:rPr lang="en-US" sz="1800" dirty="0" err="1">
                <a:solidFill>
                  <a:srgbClr val="FFFFFF"/>
                </a:solidFill>
              </a:rPr>
              <a:t>activatie</a:t>
            </a:r>
            <a:r>
              <a:rPr lang="en-US" sz="1800" dirty="0">
                <a:solidFill>
                  <a:srgbClr val="FFFFFF"/>
                </a:solidFill>
              </a:rPr>
              <a:t> </a:t>
            </a:r>
            <a:r>
              <a:rPr lang="en-US" sz="1800" dirty="0" err="1">
                <a:solidFill>
                  <a:srgbClr val="FFFFFF"/>
                </a:solidFill>
              </a:rPr>
              <a:t>opname</a:t>
            </a:r>
            <a:r>
              <a:rPr lang="en-US" sz="1800" dirty="0">
                <a:solidFill>
                  <a:srgbClr val="FFFFFF"/>
                </a:solidFill>
              </a:rPr>
              <a:t> </a:t>
            </a:r>
            <a:r>
              <a:rPr lang="en-US" sz="1800" dirty="0" err="1">
                <a:solidFill>
                  <a:srgbClr val="FFFFFF"/>
                </a:solidFill>
              </a:rPr>
              <a:t>ontvangen</a:t>
            </a:r>
            <a:r>
              <a:rPr lang="en-US" sz="1800" dirty="0">
                <a:solidFill>
                  <a:srgbClr val="FFFFFF"/>
                </a:solidFill>
              </a:rPr>
              <a:t>..</a:t>
            </a:r>
          </a:p>
          <a:p>
            <a:pPr indent="-228600">
              <a:buFont typeface="Wingdings" panose="05000000000000000000" pitchFamily="2" charset="2"/>
              <a:buChar char="§"/>
            </a:pPr>
            <a:endParaRPr lang="en-US" sz="1800" dirty="0">
              <a:solidFill>
                <a:srgbClr val="FFFFFF"/>
              </a:solidFill>
            </a:endParaRPr>
          </a:p>
          <a:p>
            <a:pPr indent="-228600">
              <a:buFont typeface="Wingdings" panose="05000000000000000000" pitchFamily="2" charset="2"/>
              <a:buChar char="§"/>
            </a:pPr>
            <a:endParaRPr lang="en-US" sz="1800" dirty="0">
              <a:solidFill>
                <a:srgbClr val="FFFFFF"/>
              </a:solidFill>
            </a:endParaRPr>
          </a:p>
          <a:p>
            <a:r>
              <a:rPr lang="en-US" sz="1800" dirty="0">
                <a:solidFill>
                  <a:srgbClr val="FFFFFF"/>
                </a:solidFill>
              </a:rPr>
              <a:t>Voor 33euro…</a:t>
            </a:r>
          </a:p>
        </p:txBody>
      </p:sp>
      <p:pic>
        <p:nvPicPr>
          <p:cNvPr id="6" name="Afbeelding 5" descr="Afbeelding met hemel, gebouw, Ruïnes, buitenshuis&#10;&#10;Door AI gegenereerde inhoud is mogelijk onjuist.">
            <a:extLst>
              <a:ext uri="{FF2B5EF4-FFF2-40B4-BE49-F238E27FC236}">
                <a16:creationId xmlns:a16="http://schemas.microsoft.com/office/drawing/2014/main" id="{0FE335A8-C83B-D8B5-DEE4-933A98FBD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762417" y="1281639"/>
            <a:ext cx="5724525" cy="4293394"/>
          </a:xfrm>
          <a:prstGeom prst="rect">
            <a:avLst/>
          </a:prstGeom>
        </p:spPr>
      </p:pic>
      <p:pic>
        <p:nvPicPr>
          <p:cNvPr id="7" name="Afbeelding 6" descr="Afbeelding met logo, Lettertype, Graphics, ster&#10;&#10;Door AI gegenereerde inhoud is mogelijk onjuist.">
            <a:extLst>
              <a:ext uri="{FF2B5EF4-FFF2-40B4-BE49-F238E27FC236}">
                <a16:creationId xmlns:a16="http://schemas.microsoft.com/office/drawing/2014/main" id="{34C979D1-9ABE-081B-4877-C98FFD3BF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890" y="5699114"/>
            <a:ext cx="1146810" cy="1076727"/>
          </a:xfrm>
          <a:prstGeom prst="rect">
            <a:avLst/>
          </a:prstGeom>
        </p:spPr>
      </p:pic>
    </p:spTree>
    <p:extLst>
      <p:ext uri="{BB962C8B-B14F-4D97-AF65-F5344CB8AC3E}">
        <p14:creationId xmlns:p14="http://schemas.microsoft.com/office/powerpoint/2010/main" val="250847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D31233D-E237-4F31-A2D5-A139F62B3A4E}"/>
              </a:ext>
            </a:extLst>
          </p:cNvPr>
          <p:cNvSpPr>
            <a:spLocks noGrp="1"/>
          </p:cNvSpPr>
          <p:nvPr>
            <p:ph type="title"/>
          </p:nvPr>
        </p:nvSpPr>
        <p:spPr>
          <a:xfrm>
            <a:off x="838200" y="857251"/>
            <a:ext cx="10515600" cy="2076450"/>
          </a:xfrm>
        </p:spPr>
        <p:txBody>
          <a:bodyPr vert="horz" lIns="91440" tIns="45720" rIns="91440" bIns="45720" rtlCol="0" anchor="b">
            <a:normAutofit/>
          </a:bodyPr>
          <a:lstStyle/>
          <a:p>
            <a:r>
              <a:rPr lang="en-US" sz="4400" dirty="0">
                <a:solidFill>
                  <a:srgbClr val="FFFFFF"/>
                </a:solidFill>
              </a:rPr>
              <a:t>En nu </a:t>
            </a:r>
            <a:r>
              <a:rPr lang="en-US" sz="4400" dirty="0" err="1">
                <a:solidFill>
                  <a:srgbClr val="FFFFFF"/>
                </a:solidFill>
              </a:rPr>
              <a:t>houd</a:t>
            </a:r>
            <a:r>
              <a:rPr lang="en-US" sz="4400" dirty="0">
                <a:solidFill>
                  <a:srgbClr val="FFFFFF"/>
                </a:solidFill>
              </a:rPr>
              <a:t> </a:t>
            </a:r>
            <a:r>
              <a:rPr lang="en-US" sz="4400" dirty="0" err="1">
                <a:solidFill>
                  <a:srgbClr val="FFFFFF"/>
                </a:solidFill>
              </a:rPr>
              <a:t>ik</a:t>
            </a:r>
            <a:r>
              <a:rPr lang="en-US" sz="4400" dirty="0">
                <a:solidFill>
                  <a:srgbClr val="FFFFFF"/>
                </a:solidFill>
              </a:rPr>
              <a:t> </a:t>
            </a:r>
            <a:r>
              <a:rPr lang="en-US" sz="4400" dirty="0" err="1">
                <a:solidFill>
                  <a:srgbClr val="FFFFFF"/>
                </a:solidFill>
              </a:rPr>
              <a:t>echt</a:t>
            </a:r>
            <a:r>
              <a:rPr lang="en-US" sz="4400" dirty="0">
                <a:solidFill>
                  <a:srgbClr val="FFFFFF"/>
                </a:solidFill>
              </a:rPr>
              <a:t> op..</a:t>
            </a:r>
          </a:p>
        </p:txBody>
      </p:sp>
      <p:sp>
        <p:nvSpPr>
          <p:cNvPr id="4" name="Tijdelijke aanduiding voor tekst 3">
            <a:extLst>
              <a:ext uri="{FF2B5EF4-FFF2-40B4-BE49-F238E27FC236}">
                <a16:creationId xmlns:a16="http://schemas.microsoft.com/office/drawing/2014/main" id="{108CC2C0-0EED-25B7-1D72-17245DBBF959}"/>
              </a:ext>
            </a:extLst>
          </p:cNvPr>
          <p:cNvSpPr>
            <a:spLocks noGrp="1"/>
          </p:cNvSpPr>
          <p:nvPr>
            <p:ph type="body" sz="half" idx="2"/>
          </p:nvPr>
        </p:nvSpPr>
        <p:spPr>
          <a:xfrm>
            <a:off x="781241" y="4705351"/>
            <a:ext cx="8467725" cy="1010228"/>
          </a:xfrm>
        </p:spPr>
        <p:txBody>
          <a:bodyPr vert="horz" lIns="91440" tIns="45720" rIns="91440" bIns="45720" rtlCol="0">
            <a:normAutofit fontScale="85000" lnSpcReduction="20000"/>
          </a:bodyPr>
          <a:lstStyle/>
          <a:p>
            <a:pPr indent="-228600">
              <a:buFont typeface="Wingdings" panose="05000000000000000000" pitchFamily="2" charset="2"/>
              <a:buChar char="§"/>
            </a:pPr>
            <a:r>
              <a:rPr lang="en-US" sz="1800" dirty="0">
                <a:solidFill>
                  <a:srgbClr val="FFFFFF"/>
                </a:solidFill>
              </a:rPr>
              <a:t>Ik </a:t>
            </a:r>
            <a:r>
              <a:rPr lang="en-US" sz="1800" dirty="0" err="1">
                <a:solidFill>
                  <a:srgbClr val="FFFFFF"/>
                </a:solidFill>
              </a:rPr>
              <a:t>wil</a:t>
            </a:r>
            <a:r>
              <a:rPr lang="en-US" sz="1800" dirty="0">
                <a:solidFill>
                  <a:srgbClr val="FFFFFF"/>
                </a:solidFill>
              </a:rPr>
              <a:t> </a:t>
            </a:r>
            <a:r>
              <a:rPr lang="en-US" sz="1800" dirty="0" err="1">
                <a:solidFill>
                  <a:srgbClr val="FFFFFF"/>
                </a:solidFill>
              </a:rPr>
              <a:t>namens</a:t>
            </a:r>
            <a:r>
              <a:rPr lang="en-US" sz="1800" dirty="0">
                <a:solidFill>
                  <a:srgbClr val="FFFFFF"/>
                </a:solidFill>
              </a:rPr>
              <a:t> </a:t>
            </a:r>
            <a:r>
              <a:rPr lang="en-US" sz="1800" dirty="0" err="1">
                <a:solidFill>
                  <a:srgbClr val="FFFFFF"/>
                </a:solidFill>
              </a:rPr>
              <a:t>jou</a:t>
            </a:r>
            <a:r>
              <a:rPr lang="en-US" sz="1800" dirty="0">
                <a:solidFill>
                  <a:srgbClr val="FFFFFF"/>
                </a:solidFill>
              </a:rPr>
              <a:t> </a:t>
            </a:r>
            <a:r>
              <a:rPr lang="en-US" sz="1800" dirty="0" err="1">
                <a:solidFill>
                  <a:srgbClr val="FFFFFF"/>
                </a:solidFill>
              </a:rPr>
              <a:t>een</a:t>
            </a:r>
            <a:r>
              <a:rPr lang="en-US" sz="1800" dirty="0">
                <a:solidFill>
                  <a:srgbClr val="FFFFFF"/>
                </a:solidFill>
              </a:rPr>
              <a:t> offer </a:t>
            </a:r>
            <a:r>
              <a:rPr lang="en-US" sz="1800" dirty="0" err="1">
                <a:solidFill>
                  <a:srgbClr val="FFFFFF"/>
                </a:solidFill>
              </a:rPr>
              <a:t>brengen</a:t>
            </a:r>
            <a:r>
              <a:rPr lang="en-US" sz="1800" dirty="0">
                <a:solidFill>
                  <a:srgbClr val="FFFFFF"/>
                </a:solidFill>
              </a:rPr>
              <a:t> in </a:t>
            </a:r>
            <a:r>
              <a:rPr lang="en-US" sz="1800" dirty="0" err="1">
                <a:solidFill>
                  <a:srgbClr val="FFFFFF"/>
                </a:solidFill>
              </a:rPr>
              <a:t>een</a:t>
            </a:r>
            <a:r>
              <a:rPr lang="en-US" sz="1800" dirty="0">
                <a:solidFill>
                  <a:srgbClr val="FFFFFF"/>
                </a:solidFill>
              </a:rPr>
              <a:t> </a:t>
            </a:r>
            <a:r>
              <a:rPr lang="en-US" sz="1800" dirty="0" err="1">
                <a:solidFill>
                  <a:srgbClr val="FFFFFF"/>
                </a:solidFill>
              </a:rPr>
              <a:t>tempel</a:t>
            </a:r>
            <a:r>
              <a:rPr lang="en-US" sz="1800" dirty="0">
                <a:solidFill>
                  <a:srgbClr val="FFFFFF"/>
                </a:solidFill>
              </a:rPr>
              <a:t> of in de </a:t>
            </a:r>
            <a:r>
              <a:rPr lang="en-US" sz="1800" dirty="0" err="1">
                <a:solidFill>
                  <a:srgbClr val="FFFFFF"/>
                </a:solidFill>
              </a:rPr>
              <a:t>Nijl</a:t>
            </a:r>
            <a:endParaRPr lang="en-US" sz="1800" dirty="0">
              <a:solidFill>
                <a:srgbClr val="FFFFFF"/>
              </a:solidFill>
            </a:endParaRPr>
          </a:p>
          <a:p>
            <a:pPr indent="-228600">
              <a:buFont typeface="Wingdings" panose="05000000000000000000" pitchFamily="2" charset="2"/>
              <a:buChar char="§"/>
            </a:pPr>
            <a:endParaRPr lang="en-US" sz="1800" dirty="0">
              <a:solidFill>
                <a:srgbClr val="FFFFFF"/>
              </a:solidFill>
            </a:endParaRPr>
          </a:p>
          <a:p>
            <a:r>
              <a:rPr lang="en-US" sz="1800" dirty="0">
                <a:solidFill>
                  <a:srgbClr val="FFFFFF"/>
                </a:solidFill>
              </a:rPr>
              <a:t>En </a:t>
            </a:r>
            <a:r>
              <a:rPr lang="en-US" sz="1800" dirty="0" err="1">
                <a:solidFill>
                  <a:srgbClr val="FFFFFF"/>
                </a:solidFill>
              </a:rPr>
              <a:t>dat</a:t>
            </a:r>
            <a:r>
              <a:rPr lang="en-US" sz="1800" dirty="0">
                <a:solidFill>
                  <a:srgbClr val="FFFFFF"/>
                </a:solidFill>
              </a:rPr>
              <a:t> ALLES is </a:t>
            </a:r>
            <a:r>
              <a:rPr lang="en-US" sz="1800" dirty="0" err="1">
                <a:solidFill>
                  <a:srgbClr val="FFFFFF"/>
                </a:solidFill>
              </a:rPr>
              <a:t>mogelijk</a:t>
            </a:r>
            <a:r>
              <a:rPr lang="en-US" sz="1800" dirty="0">
                <a:solidFill>
                  <a:srgbClr val="FFFFFF"/>
                </a:solidFill>
              </a:rPr>
              <a:t> </a:t>
            </a:r>
            <a:r>
              <a:rPr lang="en-US" sz="1800" dirty="0" err="1">
                <a:solidFill>
                  <a:srgbClr val="FFFFFF"/>
                </a:solidFill>
              </a:rPr>
              <a:t>voor</a:t>
            </a:r>
            <a:r>
              <a:rPr lang="en-US" sz="1800" dirty="0">
                <a:solidFill>
                  <a:srgbClr val="FFFFFF"/>
                </a:solidFill>
              </a:rPr>
              <a:t> 55euro.</a:t>
            </a:r>
          </a:p>
        </p:txBody>
      </p:sp>
      <p:pic>
        <p:nvPicPr>
          <p:cNvPr id="6" name="Afbeelding 5" descr="Afbeelding met kleding, persoon, Menselijk gezicht, gebouw&#10;&#10;Door AI gegenereerde inhoud is mogelijk onjuist.">
            <a:extLst>
              <a:ext uri="{FF2B5EF4-FFF2-40B4-BE49-F238E27FC236}">
                <a16:creationId xmlns:a16="http://schemas.microsoft.com/office/drawing/2014/main" id="{BC5E3878-A023-1DB2-E52D-44D783743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270" y="1283376"/>
            <a:ext cx="3487929" cy="4649442"/>
          </a:xfrm>
          <a:prstGeom prst="rect">
            <a:avLst/>
          </a:prstGeom>
        </p:spPr>
      </p:pic>
      <p:pic>
        <p:nvPicPr>
          <p:cNvPr id="7" name="Afbeelding 6" descr="Afbeelding met logo, Lettertype, Graphics, ster&#10;&#10;Door AI gegenereerde inhoud is mogelijk onjuist.">
            <a:extLst>
              <a:ext uri="{FF2B5EF4-FFF2-40B4-BE49-F238E27FC236}">
                <a16:creationId xmlns:a16="http://schemas.microsoft.com/office/drawing/2014/main" id="{23EC8894-EF4D-F950-4027-CADF910D1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890" y="5699114"/>
            <a:ext cx="1146810" cy="1076727"/>
          </a:xfrm>
          <a:prstGeom prst="rect">
            <a:avLst/>
          </a:prstGeom>
        </p:spPr>
      </p:pic>
    </p:spTree>
    <p:extLst>
      <p:ext uri="{BB962C8B-B14F-4D97-AF65-F5344CB8AC3E}">
        <p14:creationId xmlns:p14="http://schemas.microsoft.com/office/powerpoint/2010/main" val="195613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524929-325F-4CC4-89F2-74EDDDC6B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0D17641-B7BA-4826-BC7C-92172791C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51FC7BE-4DC6-4061-98EB-C48DCFFF6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D4CA8B8-30A6-49D9-99C0-3ADAF9741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22809AF-EB43-4FA3-93FF-87D535C71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C7CB660-EE0C-C4C3-9303-A5F0CF5D4DC3}"/>
              </a:ext>
            </a:extLst>
          </p:cNvPr>
          <p:cNvSpPr>
            <a:spLocks noGrp="1"/>
          </p:cNvSpPr>
          <p:nvPr>
            <p:ph type="title"/>
          </p:nvPr>
        </p:nvSpPr>
        <p:spPr>
          <a:xfrm>
            <a:off x="950976" y="1583660"/>
            <a:ext cx="10287000" cy="3359815"/>
          </a:xfrm>
        </p:spPr>
        <p:txBody>
          <a:bodyPr vert="horz" lIns="91440" tIns="45720" rIns="91440" bIns="45720" rtlCol="0" anchor="b">
            <a:normAutofit/>
          </a:bodyPr>
          <a:lstStyle/>
          <a:p>
            <a:pPr algn="ctr"/>
            <a:r>
              <a:rPr lang="en-US" sz="5400" dirty="0">
                <a:solidFill>
                  <a:srgbClr val="FFFFFF"/>
                </a:solidFill>
              </a:rPr>
              <a:t>Wat er net </a:t>
            </a:r>
            <a:r>
              <a:rPr lang="en-US" sz="5400" dirty="0" err="1">
                <a:solidFill>
                  <a:srgbClr val="FFFFFF"/>
                </a:solidFill>
              </a:rPr>
              <a:t>naar</a:t>
            </a:r>
            <a:r>
              <a:rPr lang="en-US" sz="5400" dirty="0">
                <a:solidFill>
                  <a:srgbClr val="FFFFFF"/>
                </a:solidFill>
              </a:rPr>
              <a:t> </a:t>
            </a:r>
            <a:r>
              <a:rPr lang="en-US" sz="5400" dirty="0" err="1">
                <a:solidFill>
                  <a:srgbClr val="FFFFFF"/>
                </a:solidFill>
              </a:rPr>
              <a:t>voren</a:t>
            </a:r>
            <a:r>
              <a:rPr lang="en-US" sz="5400" dirty="0">
                <a:solidFill>
                  <a:srgbClr val="FFFFFF"/>
                </a:solidFill>
              </a:rPr>
              <a:t> </a:t>
            </a:r>
            <a:r>
              <a:rPr lang="en-US" sz="5400" dirty="0" err="1">
                <a:solidFill>
                  <a:srgbClr val="FFFFFF"/>
                </a:solidFill>
              </a:rPr>
              <a:t>kwam</a:t>
            </a:r>
            <a:r>
              <a:rPr lang="en-US" sz="5400" dirty="0">
                <a:solidFill>
                  <a:srgbClr val="FFFFFF"/>
                </a:solidFill>
              </a:rPr>
              <a:t> in de Womb </a:t>
            </a:r>
            <a:r>
              <a:rPr lang="en-US" sz="5400" dirty="0" err="1">
                <a:solidFill>
                  <a:srgbClr val="FFFFFF"/>
                </a:solidFill>
              </a:rPr>
              <a:t>Creatie</a:t>
            </a:r>
            <a:r>
              <a:rPr lang="en-US" sz="5400" dirty="0">
                <a:solidFill>
                  <a:srgbClr val="FFFFFF"/>
                </a:solidFill>
              </a:rPr>
              <a:t>..</a:t>
            </a:r>
            <a:br>
              <a:rPr lang="en-US" sz="5400" dirty="0">
                <a:solidFill>
                  <a:srgbClr val="FFFFFF"/>
                </a:solidFill>
              </a:rPr>
            </a:br>
            <a:br>
              <a:rPr lang="en-US" sz="5400" dirty="0">
                <a:solidFill>
                  <a:srgbClr val="FFFFFF"/>
                </a:solidFill>
              </a:rPr>
            </a:br>
            <a:r>
              <a:rPr lang="en-US" sz="5400" dirty="0" err="1">
                <a:solidFill>
                  <a:srgbClr val="FFFFFF"/>
                </a:solidFill>
              </a:rPr>
              <a:t>kan</a:t>
            </a:r>
            <a:r>
              <a:rPr lang="en-US" sz="5400" dirty="0">
                <a:solidFill>
                  <a:srgbClr val="FFFFFF"/>
                </a:solidFill>
              </a:rPr>
              <a:t> </a:t>
            </a:r>
            <a:r>
              <a:rPr lang="en-US" sz="5400" dirty="0" err="1">
                <a:solidFill>
                  <a:srgbClr val="FFFFFF"/>
                </a:solidFill>
              </a:rPr>
              <a:t>dus</a:t>
            </a:r>
            <a:r>
              <a:rPr lang="en-US" sz="5400" dirty="0">
                <a:solidFill>
                  <a:srgbClr val="FFFFFF"/>
                </a:solidFill>
              </a:rPr>
              <a:t> </a:t>
            </a:r>
            <a:r>
              <a:rPr lang="en-US" sz="5400" dirty="0" err="1">
                <a:solidFill>
                  <a:srgbClr val="FFFFFF"/>
                </a:solidFill>
              </a:rPr>
              <a:t>geheeld</a:t>
            </a:r>
            <a:r>
              <a:rPr lang="en-US" sz="5400" dirty="0">
                <a:solidFill>
                  <a:srgbClr val="FFFFFF"/>
                </a:solidFill>
              </a:rPr>
              <a:t> </a:t>
            </a:r>
            <a:r>
              <a:rPr lang="en-US" sz="5400" dirty="0" err="1">
                <a:solidFill>
                  <a:srgbClr val="FFFFFF"/>
                </a:solidFill>
              </a:rPr>
              <a:t>worden</a:t>
            </a:r>
            <a:r>
              <a:rPr lang="en-US" sz="5400" dirty="0">
                <a:solidFill>
                  <a:srgbClr val="FFFFFF"/>
                </a:solidFill>
              </a:rPr>
              <a:t> in </a:t>
            </a:r>
            <a:r>
              <a:rPr lang="en-US" sz="5400" dirty="0" err="1">
                <a:solidFill>
                  <a:srgbClr val="FFFFFF"/>
                </a:solidFill>
              </a:rPr>
              <a:t>Egypte</a:t>
            </a:r>
            <a:endParaRPr lang="en-US" sz="5400" dirty="0">
              <a:solidFill>
                <a:srgbClr val="FFFFFF"/>
              </a:solidFill>
            </a:endParaRPr>
          </a:p>
        </p:txBody>
      </p:sp>
      <p:pic>
        <p:nvPicPr>
          <p:cNvPr id="5" name="Afbeelding 4" descr="Afbeelding met logo, Lettertype, Graphics, ster&#10;&#10;Door AI gegenereerde inhoud is mogelijk onjuist.">
            <a:extLst>
              <a:ext uri="{FF2B5EF4-FFF2-40B4-BE49-F238E27FC236}">
                <a16:creationId xmlns:a16="http://schemas.microsoft.com/office/drawing/2014/main" id="{FD7A9326-27AF-19F2-B261-AABAECD00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890" y="5699114"/>
            <a:ext cx="1146810" cy="1076727"/>
          </a:xfrm>
          <a:prstGeom prst="rect">
            <a:avLst/>
          </a:prstGeom>
        </p:spPr>
      </p:pic>
    </p:spTree>
    <p:extLst>
      <p:ext uri="{BB962C8B-B14F-4D97-AF65-F5344CB8AC3E}">
        <p14:creationId xmlns:p14="http://schemas.microsoft.com/office/powerpoint/2010/main" val="267641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E8F2AC1-0BC8-7523-8A6D-B93FEBCE3149}"/>
              </a:ext>
            </a:extLst>
          </p:cNvPr>
          <p:cNvSpPr>
            <a:spLocks noGrp="1"/>
          </p:cNvSpPr>
          <p:nvPr>
            <p:ph type="title"/>
          </p:nvPr>
        </p:nvSpPr>
        <p:spPr>
          <a:xfrm>
            <a:off x="838200" y="857250"/>
            <a:ext cx="5257800" cy="5143499"/>
          </a:xfrm>
        </p:spPr>
        <p:txBody>
          <a:bodyPr vert="horz" lIns="91440" tIns="45720" rIns="91440" bIns="45720" rtlCol="0" anchor="ctr">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Dus even </a:t>
            </a:r>
            <a:r>
              <a:rPr lang="en-US" sz="4400" dirty="0" err="1">
                <a:gradFill flip="none" rotWithShape="1">
                  <a:gsLst>
                    <a:gs pos="0">
                      <a:schemeClr val="accent5">
                        <a:alpha val="70000"/>
                      </a:schemeClr>
                    </a:gs>
                    <a:gs pos="100000">
                      <a:schemeClr val="accent1">
                        <a:alpha val="70000"/>
                      </a:schemeClr>
                    </a:gs>
                  </a:gsLst>
                  <a:lin ang="0" scaled="1"/>
                  <a:tileRect/>
                </a:gradFill>
              </a:rPr>
              <a:t>een</a:t>
            </a:r>
            <a:r>
              <a:rPr lang="en-US" sz="4400" dirty="0">
                <a:gradFill flip="none" rotWithShape="1">
                  <a:gsLst>
                    <a:gs pos="0">
                      <a:schemeClr val="accent5">
                        <a:alpha val="70000"/>
                      </a:schemeClr>
                    </a:gs>
                    <a:gs pos="100000">
                      <a:schemeClr val="accent1">
                        <a:alpha val="70000"/>
                      </a:schemeClr>
                    </a:gs>
                  </a:gsLst>
                  <a:lin ang="0" scaled="1"/>
                  <a:tileRect/>
                </a:gradFill>
              </a:rPr>
              <a:t> recap:</a:t>
            </a:r>
          </a:p>
        </p:txBody>
      </p:sp>
      <p:sp>
        <p:nvSpPr>
          <p:cNvPr id="4" name="Tijdelijke aanduiding voor tekst 3">
            <a:extLst>
              <a:ext uri="{FF2B5EF4-FFF2-40B4-BE49-F238E27FC236}">
                <a16:creationId xmlns:a16="http://schemas.microsoft.com/office/drawing/2014/main" id="{B6F64128-8376-C196-C1C1-BE88BC4B9CB9}"/>
              </a:ext>
            </a:extLst>
          </p:cNvPr>
          <p:cNvSpPr>
            <a:spLocks noGrp="1"/>
          </p:cNvSpPr>
          <p:nvPr>
            <p:ph type="body" sz="half" idx="2"/>
          </p:nvPr>
        </p:nvSpPr>
        <p:spPr>
          <a:xfrm>
            <a:off x="6334124" y="857251"/>
            <a:ext cx="5019675" cy="5143500"/>
          </a:xfrm>
        </p:spPr>
        <p:txBody>
          <a:bodyPr vert="horz" lIns="91440" tIns="45720" rIns="91440" bIns="45720" rtlCol="0" anchor="ctr">
            <a:normAutofit/>
          </a:bodyPr>
          <a:lstStyle/>
          <a:p>
            <a:r>
              <a:rPr lang="en-US" sz="1800" dirty="0">
                <a:solidFill>
                  <a:schemeClr val="accent5">
                    <a:lumMod val="75000"/>
                    <a:alpha val="60000"/>
                  </a:schemeClr>
                </a:solidFill>
              </a:rPr>
              <a:t>Voor 1euro11 reis je mee met </a:t>
            </a:r>
            <a:r>
              <a:rPr lang="en-US" sz="1800" dirty="0" err="1">
                <a:solidFill>
                  <a:schemeClr val="accent5">
                    <a:lumMod val="75000"/>
                    <a:alpha val="60000"/>
                  </a:schemeClr>
                </a:solidFill>
              </a:rPr>
              <a:t>jouw</a:t>
            </a:r>
            <a:r>
              <a:rPr lang="en-US" sz="1800" dirty="0">
                <a:solidFill>
                  <a:schemeClr val="accent5">
                    <a:lumMod val="75000"/>
                    <a:alpha val="60000"/>
                  </a:schemeClr>
                </a:solidFill>
              </a:rPr>
              <a:t> naam op </a:t>
            </a:r>
            <a:r>
              <a:rPr lang="en-US" sz="1800" dirty="0" err="1">
                <a:solidFill>
                  <a:schemeClr val="accent5">
                    <a:lumMod val="75000"/>
                    <a:alpha val="60000"/>
                  </a:schemeClr>
                </a:solidFill>
              </a:rPr>
              <a:t>een</a:t>
            </a:r>
            <a:r>
              <a:rPr lang="en-US" sz="1800" dirty="0">
                <a:solidFill>
                  <a:schemeClr val="accent5">
                    <a:lumMod val="75000"/>
                    <a:alpha val="60000"/>
                  </a:schemeClr>
                </a:solidFill>
              </a:rPr>
              <a:t> </a:t>
            </a:r>
            <a:r>
              <a:rPr lang="en-US" sz="1800" dirty="0" err="1">
                <a:solidFill>
                  <a:schemeClr val="accent5">
                    <a:lumMod val="75000"/>
                    <a:alpha val="60000"/>
                  </a:schemeClr>
                </a:solidFill>
              </a:rPr>
              <a:t>briefje</a:t>
            </a:r>
            <a:r>
              <a:rPr lang="en-US" sz="1800" dirty="0">
                <a:solidFill>
                  <a:schemeClr val="accent5">
                    <a:lumMod val="75000"/>
                    <a:alpha val="60000"/>
                  </a:schemeClr>
                </a:solidFill>
              </a:rPr>
              <a:t> die </a:t>
            </a:r>
            <a:r>
              <a:rPr lang="en-US" sz="1800" dirty="0" err="1">
                <a:solidFill>
                  <a:schemeClr val="accent5">
                    <a:lumMod val="75000"/>
                    <a:alpha val="60000"/>
                  </a:schemeClr>
                </a:solidFill>
              </a:rPr>
              <a:t>ook</a:t>
            </a:r>
            <a:r>
              <a:rPr lang="en-US" sz="1800" dirty="0">
                <a:solidFill>
                  <a:schemeClr val="accent5">
                    <a:lumMod val="75000"/>
                    <a:alpha val="60000"/>
                  </a:schemeClr>
                </a:solidFill>
              </a:rPr>
              <a:t> in </a:t>
            </a:r>
            <a:r>
              <a:rPr lang="en-US" sz="1800" dirty="0" err="1">
                <a:solidFill>
                  <a:schemeClr val="accent5">
                    <a:lumMod val="75000"/>
                    <a:alpha val="60000"/>
                  </a:schemeClr>
                </a:solidFill>
              </a:rPr>
              <a:t>tempels</a:t>
            </a:r>
            <a:r>
              <a:rPr lang="en-US" sz="1800" dirty="0">
                <a:solidFill>
                  <a:schemeClr val="accent5">
                    <a:lumMod val="75000"/>
                    <a:alpha val="60000"/>
                  </a:schemeClr>
                </a:solidFill>
              </a:rPr>
              <a:t> </a:t>
            </a:r>
            <a:r>
              <a:rPr lang="en-US" sz="1800" dirty="0" err="1">
                <a:solidFill>
                  <a:schemeClr val="accent5">
                    <a:lumMod val="75000"/>
                    <a:alpha val="60000"/>
                  </a:schemeClr>
                </a:solidFill>
              </a:rPr>
              <a:t>genoemd</a:t>
            </a:r>
            <a:r>
              <a:rPr lang="en-US" sz="1800" dirty="0">
                <a:solidFill>
                  <a:schemeClr val="accent5">
                    <a:lumMod val="75000"/>
                    <a:alpha val="60000"/>
                  </a:schemeClr>
                </a:solidFill>
              </a:rPr>
              <a:t> </a:t>
            </a:r>
            <a:r>
              <a:rPr lang="en-US" sz="1800" dirty="0" err="1">
                <a:solidFill>
                  <a:schemeClr val="accent5">
                    <a:lumMod val="75000"/>
                    <a:alpha val="60000"/>
                  </a:schemeClr>
                </a:solidFill>
              </a:rPr>
              <a:t>wordt</a:t>
            </a:r>
            <a:endParaRPr lang="en-US" sz="1800" dirty="0">
              <a:solidFill>
                <a:schemeClr val="accent5">
                  <a:lumMod val="75000"/>
                  <a:alpha val="60000"/>
                </a:schemeClr>
              </a:solidFill>
            </a:endParaRPr>
          </a:p>
          <a:p>
            <a:r>
              <a:rPr lang="en-US" sz="1800" dirty="0">
                <a:solidFill>
                  <a:schemeClr val="accent5">
                    <a:lumMod val="75000"/>
                    <a:alpha val="60000"/>
                  </a:schemeClr>
                </a:solidFill>
              </a:rPr>
              <a:t>Voor 11euro11 </a:t>
            </a:r>
            <a:r>
              <a:rPr lang="en-US" sz="1800" dirty="0" err="1">
                <a:solidFill>
                  <a:schemeClr val="accent5">
                    <a:lumMod val="75000"/>
                    <a:alpha val="60000"/>
                  </a:schemeClr>
                </a:solidFill>
              </a:rPr>
              <a:t>heb</a:t>
            </a:r>
            <a:r>
              <a:rPr lang="en-US" sz="1800" dirty="0">
                <a:solidFill>
                  <a:schemeClr val="accent5">
                    <a:lumMod val="75000"/>
                    <a:alpha val="60000"/>
                  </a:schemeClr>
                </a:solidFill>
              </a:rPr>
              <a:t> je </a:t>
            </a:r>
            <a:r>
              <a:rPr lang="en-US" sz="1800" dirty="0" err="1">
                <a:solidFill>
                  <a:schemeClr val="accent5">
                    <a:lumMod val="75000"/>
                    <a:alpha val="60000"/>
                  </a:schemeClr>
                </a:solidFill>
              </a:rPr>
              <a:t>daarbij</a:t>
            </a:r>
            <a:r>
              <a:rPr lang="en-US" sz="1800" dirty="0">
                <a:solidFill>
                  <a:schemeClr val="accent5">
                    <a:lumMod val="75000"/>
                    <a:alpha val="60000"/>
                  </a:schemeClr>
                </a:solidFill>
              </a:rPr>
              <a:t> de </a:t>
            </a:r>
            <a:r>
              <a:rPr lang="en-US" sz="1800" dirty="0" err="1">
                <a:solidFill>
                  <a:schemeClr val="accent5">
                    <a:lumMod val="75000"/>
                    <a:alpha val="60000"/>
                  </a:schemeClr>
                </a:solidFill>
              </a:rPr>
              <a:t>bodyscan</a:t>
            </a:r>
            <a:r>
              <a:rPr lang="en-US" sz="1800" dirty="0">
                <a:solidFill>
                  <a:schemeClr val="accent5">
                    <a:lumMod val="75000"/>
                    <a:alpha val="60000"/>
                  </a:schemeClr>
                </a:solidFill>
              </a:rPr>
              <a:t>, </a:t>
            </a:r>
            <a:r>
              <a:rPr lang="en-US" sz="1800" dirty="0" err="1">
                <a:solidFill>
                  <a:schemeClr val="accent5">
                    <a:lumMod val="75000"/>
                    <a:alpha val="60000"/>
                  </a:schemeClr>
                </a:solidFill>
              </a:rPr>
              <a:t>ebook</a:t>
            </a:r>
            <a:r>
              <a:rPr lang="en-US" sz="1800" dirty="0">
                <a:solidFill>
                  <a:schemeClr val="accent5">
                    <a:lumMod val="75000"/>
                    <a:alpha val="60000"/>
                  </a:schemeClr>
                </a:solidFill>
              </a:rPr>
              <a:t> </a:t>
            </a:r>
            <a:r>
              <a:rPr lang="en-US" sz="1800" dirty="0" err="1">
                <a:solidFill>
                  <a:schemeClr val="accent5">
                    <a:lumMod val="75000"/>
                    <a:alpha val="60000"/>
                  </a:schemeClr>
                </a:solidFill>
              </a:rPr>
              <a:t>Energiek</a:t>
            </a:r>
            <a:r>
              <a:rPr lang="en-US" sz="1800" dirty="0">
                <a:solidFill>
                  <a:schemeClr val="accent5">
                    <a:lumMod val="75000"/>
                    <a:alpha val="60000"/>
                  </a:schemeClr>
                </a:solidFill>
              </a:rPr>
              <a:t> </a:t>
            </a:r>
            <a:r>
              <a:rPr lang="en-US" sz="1800" dirty="0" err="1">
                <a:solidFill>
                  <a:schemeClr val="accent5">
                    <a:lumMod val="75000"/>
                    <a:alpha val="60000"/>
                  </a:schemeClr>
                </a:solidFill>
              </a:rPr>
              <a:t>leven</a:t>
            </a:r>
            <a:r>
              <a:rPr lang="en-US" sz="1800" dirty="0">
                <a:solidFill>
                  <a:schemeClr val="accent5">
                    <a:lumMod val="75000"/>
                    <a:alpha val="60000"/>
                  </a:schemeClr>
                </a:solidFill>
              </a:rPr>
              <a:t>, </a:t>
            </a:r>
            <a:r>
              <a:rPr lang="en-US" sz="1800" dirty="0" err="1">
                <a:solidFill>
                  <a:schemeClr val="accent5">
                    <a:lumMod val="75000"/>
                    <a:alpha val="60000"/>
                  </a:schemeClr>
                </a:solidFill>
              </a:rPr>
              <a:t>meditaties</a:t>
            </a:r>
            <a:r>
              <a:rPr lang="en-US" sz="1800" dirty="0">
                <a:solidFill>
                  <a:schemeClr val="accent5">
                    <a:lumMod val="75000"/>
                    <a:alpha val="60000"/>
                  </a:schemeClr>
                </a:solidFill>
              </a:rPr>
              <a:t>/</a:t>
            </a:r>
            <a:r>
              <a:rPr lang="en-US" sz="1800" dirty="0" err="1">
                <a:solidFill>
                  <a:schemeClr val="accent5">
                    <a:lumMod val="75000"/>
                    <a:alpha val="60000"/>
                  </a:schemeClr>
                </a:solidFill>
              </a:rPr>
              <a:t>visualisaties</a:t>
            </a:r>
            <a:r>
              <a:rPr lang="en-US" sz="1800" dirty="0">
                <a:solidFill>
                  <a:schemeClr val="accent5">
                    <a:lumMod val="75000"/>
                    <a:alpha val="60000"/>
                  </a:schemeClr>
                </a:solidFill>
              </a:rPr>
              <a:t>, </a:t>
            </a:r>
            <a:r>
              <a:rPr lang="en-US" sz="1800" dirty="0" err="1">
                <a:solidFill>
                  <a:schemeClr val="accent5">
                    <a:lumMod val="75000"/>
                    <a:alpha val="60000"/>
                  </a:schemeClr>
                </a:solidFill>
              </a:rPr>
              <a:t>oefeningen</a:t>
            </a:r>
            <a:r>
              <a:rPr lang="en-US" sz="1800" dirty="0">
                <a:solidFill>
                  <a:schemeClr val="accent5">
                    <a:lumMod val="75000"/>
                    <a:alpha val="60000"/>
                  </a:schemeClr>
                </a:solidFill>
              </a:rPr>
              <a:t> </a:t>
            </a:r>
            <a:r>
              <a:rPr lang="en-US" sz="1800" dirty="0" err="1">
                <a:solidFill>
                  <a:schemeClr val="accent5">
                    <a:lumMod val="75000"/>
                    <a:alpha val="60000"/>
                  </a:schemeClr>
                </a:solidFill>
              </a:rPr>
              <a:t>en</a:t>
            </a:r>
            <a:r>
              <a:rPr lang="en-US" sz="1800" dirty="0">
                <a:solidFill>
                  <a:schemeClr val="accent5">
                    <a:lumMod val="75000"/>
                    <a:alpha val="60000"/>
                  </a:schemeClr>
                </a:solidFill>
              </a:rPr>
              <a:t> </a:t>
            </a:r>
            <a:r>
              <a:rPr lang="en-US" sz="1800" dirty="0" err="1">
                <a:solidFill>
                  <a:schemeClr val="accent5">
                    <a:lumMod val="75000"/>
                    <a:alpha val="60000"/>
                  </a:schemeClr>
                </a:solidFill>
              </a:rPr>
              <a:t>verrassing</a:t>
            </a:r>
            <a:endParaRPr lang="en-US" sz="1800" dirty="0">
              <a:solidFill>
                <a:schemeClr val="accent5">
                  <a:lumMod val="75000"/>
                  <a:alpha val="60000"/>
                </a:schemeClr>
              </a:solidFill>
            </a:endParaRPr>
          </a:p>
          <a:p>
            <a:r>
              <a:rPr lang="en-US" sz="1800" dirty="0">
                <a:solidFill>
                  <a:schemeClr val="accent5">
                    <a:lumMod val="75000"/>
                    <a:alpha val="60000"/>
                  </a:schemeClr>
                </a:solidFill>
              </a:rPr>
              <a:t>Voor 33euro </a:t>
            </a:r>
            <a:r>
              <a:rPr lang="en-US" sz="1800" dirty="0" err="1">
                <a:solidFill>
                  <a:schemeClr val="accent5">
                    <a:lumMod val="75000"/>
                    <a:alpha val="60000"/>
                  </a:schemeClr>
                </a:solidFill>
              </a:rPr>
              <a:t>kun</a:t>
            </a:r>
            <a:r>
              <a:rPr lang="en-US" sz="1800" dirty="0">
                <a:solidFill>
                  <a:schemeClr val="accent5">
                    <a:lumMod val="75000"/>
                    <a:alpha val="60000"/>
                  </a:schemeClr>
                </a:solidFill>
              </a:rPr>
              <a:t> je </a:t>
            </a:r>
            <a:r>
              <a:rPr lang="en-US" sz="1800" dirty="0" err="1">
                <a:solidFill>
                  <a:schemeClr val="accent5">
                    <a:lumMod val="75000"/>
                    <a:alpha val="60000"/>
                  </a:schemeClr>
                </a:solidFill>
              </a:rPr>
              <a:t>een</a:t>
            </a:r>
            <a:r>
              <a:rPr lang="en-US" sz="1800" dirty="0">
                <a:solidFill>
                  <a:schemeClr val="accent5">
                    <a:lumMod val="75000"/>
                    <a:alpha val="60000"/>
                  </a:schemeClr>
                </a:solidFill>
              </a:rPr>
              <a:t> </a:t>
            </a:r>
            <a:r>
              <a:rPr lang="en-US" sz="1800" dirty="0" err="1">
                <a:solidFill>
                  <a:schemeClr val="accent5">
                    <a:lumMod val="75000"/>
                    <a:alpha val="60000"/>
                  </a:schemeClr>
                </a:solidFill>
              </a:rPr>
              <a:t>meditatie</a:t>
            </a:r>
            <a:r>
              <a:rPr lang="en-US" sz="1800" dirty="0">
                <a:solidFill>
                  <a:schemeClr val="accent5">
                    <a:lumMod val="75000"/>
                    <a:alpha val="60000"/>
                  </a:schemeClr>
                </a:solidFill>
              </a:rPr>
              <a:t> </a:t>
            </a:r>
            <a:r>
              <a:rPr lang="en-US" sz="1800" dirty="0" err="1">
                <a:solidFill>
                  <a:schemeClr val="accent5">
                    <a:lumMod val="75000"/>
                    <a:alpha val="60000"/>
                  </a:schemeClr>
                </a:solidFill>
              </a:rPr>
              <a:t>bijwonen</a:t>
            </a:r>
            <a:r>
              <a:rPr lang="en-US" sz="1800" dirty="0">
                <a:solidFill>
                  <a:schemeClr val="accent5">
                    <a:lumMod val="75000"/>
                    <a:alpha val="60000"/>
                  </a:schemeClr>
                </a:solidFill>
              </a:rPr>
              <a:t> in </a:t>
            </a:r>
            <a:r>
              <a:rPr lang="en-US" sz="1800" dirty="0" err="1">
                <a:solidFill>
                  <a:schemeClr val="accent5">
                    <a:lumMod val="75000"/>
                    <a:alpha val="60000"/>
                  </a:schemeClr>
                </a:solidFill>
              </a:rPr>
              <a:t>een</a:t>
            </a:r>
            <a:r>
              <a:rPr lang="en-US" sz="1800" dirty="0">
                <a:solidFill>
                  <a:schemeClr val="accent5">
                    <a:lumMod val="75000"/>
                    <a:alpha val="60000"/>
                  </a:schemeClr>
                </a:solidFill>
              </a:rPr>
              <a:t> </a:t>
            </a:r>
            <a:r>
              <a:rPr lang="en-US" sz="1800" dirty="0" err="1">
                <a:solidFill>
                  <a:schemeClr val="accent5">
                    <a:lumMod val="75000"/>
                    <a:alpha val="60000"/>
                  </a:schemeClr>
                </a:solidFill>
              </a:rPr>
              <a:t>tempel</a:t>
            </a:r>
            <a:r>
              <a:rPr lang="en-US" sz="1800" dirty="0">
                <a:solidFill>
                  <a:schemeClr val="accent5">
                    <a:lumMod val="75000"/>
                    <a:alpha val="60000"/>
                  </a:schemeClr>
                </a:solidFill>
              </a:rPr>
              <a:t>, </a:t>
            </a:r>
            <a:r>
              <a:rPr lang="en-US" sz="1800" dirty="0" err="1">
                <a:solidFill>
                  <a:schemeClr val="accent5">
                    <a:lumMod val="75000"/>
                    <a:alpha val="60000"/>
                  </a:schemeClr>
                </a:solidFill>
              </a:rPr>
              <a:t>een</a:t>
            </a:r>
            <a:r>
              <a:rPr lang="en-US" sz="1800" dirty="0">
                <a:solidFill>
                  <a:schemeClr val="accent5">
                    <a:lumMod val="75000"/>
                    <a:alpha val="60000"/>
                  </a:schemeClr>
                </a:solidFill>
              </a:rPr>
              <a:t> Water </a:t>
            </a:r>
            <a:r>
              <a:rPr lang="en-US" sz="1800" dirty="0" err="1">
                <a:solidFill>
                  <a:schemeClr val="accent5">
                    <a:lumMod val="75000"/>
                    <a:alpha val="60000"/>
                  </a:schemeClr>
                </a:solidFill>
              </a:rPr>
              <a:t>Ritueel</a:t>
            </a:r>
            <a:r>
              <a:rPr lang="en-US" sz="1800" dirty="0">
                <a:solidFill>
                  <a:schemeClr val="accent5">
                    <a:lumMod val="75000"/>
                    <a:alpha val="60000"/>
                  </a:schemeClr>
                </a:solidFill>
              </a:rPr>
              <a:t> </a:t>
            </a:r>
            <a:r>
              <a:rPr lang="en-US" sz="1800" dirty="0" err="1">
                <a:solidFill>
                  <a:schemeClr val="accent5">
                    <a:lumMod val="75000"/>
                    <a:alpha val="60000"/>
                  </a:schemeClr>
                </a:solidFill>
              </a:rPr>
              <a:t>doen</a:t>
            </a:r>
            <a:r>
              <a:rPr lang="en-US" sz="1800" dirty="0">
                <a:solidFill>
                  <a:schemeClr val="accent5">
                    <a:lumMod val="75000"/>
                    <a:alpha val="60000"/>
                  </a:schemeClr>
                </a:solidFill>
              </a:rPr>
              <a:t> </a:t>
            </a:r>
            <a:r>
              <a:rPr lang="en-US" sz="1800" dirty="0" err="1">
                <a:solidFill>
                  <a:schemeClr val="accent5">
                    <a:lumMod val="75000"/>
                    <a:alpha val="60000"/>
                  </a:schemeClr>
                </a:solidFill>
              </a:rPr>
              <a:t>bij</a:t>
            </a:r>
            <a:r>
              <a:rPr lang="en-US" sz="1800" dirty="0">
                <a:solidFill>
                  <a:schemeClr val="accent5">
                    <a:lumMod val="75000"/>
                    <a:alpha val="60000"/>
                  </a:schemeClr>
                </a:solidFill>
              </a:rPr>
              <a:t> de </a:t>
            </a:r>
            <a:r>
              <a:rPr lang="en-US" sz="1800" dirty="0" err="1">
                <a:solidFill>
                  <a:schemeClr val="accent5">
                    <a:lumMod val="75000"/>
                    <a:alpha val="60000"/>
                  </a:schemeClr>
                </a:solidFill>
              </a:rPr>
              <a:t>Nijl</a:t>
            </a:r>
            <a:r>
              <a:rPr lang="en-US" sz="1800" dirty="0">
                <a:solidFill>
                  <a:schemeClr val="accent5">
                    <a:lumMod val="75000"/>
                    <a:alpha val="60000"/>
                  </a:schemeClr>
                </a:solidFill>
              </a:rPr>
              <a:t> </a:t>
            </a:r>
            <a:r>
              <a:rPr lang="en-US" sz="1800" dirty="0" err="1">
                <a:solidFill>
                  <a:schemeClr val="accent5">
                    <a:lumMod val="75000"/>
                    <a:alpha val="60000"/>
                  </a:schemeClr>
                </a:solidFill>
              </a:rPr>
              <a:t>en</a:t>
            </a:r>
            <a:r>
              <a:rPr lang="en-US" sz="1800" dirty="0">
                <a:solidFill>
                  <a:schemeClr val="accent5">
                    <a:lumMod val="75000"/>
                    <a:alpha val="60000"/>
                  </a:schemeClr>
                </a:solidFill>
              </a:rPr>
              <a:t> </a:t>
            </a:r>
            <a:r>
              <a:rPr lang="en-US" sz="1800" dirty="0" err="1">
                <a:solidFill>
                  <a:schemeClr val="accent5">
                    <a:lumMod val="75000"/>
                    <a:alpha val="60000"/>
                  </a:schemeClr>
                </a:solidFill>
              </a:rPr>
              <a:t>een</a:t>
            </a:r>
            <a:r>
              <a:rPr lang="en-US" sz="1800" dirty="0">
                <a:solidFill>
                  <a:schemeClr val="accent5">
                    <a:lumMod val="75000"/>
                    <a:alpha val="60000"/>
                  </a:schemeClr>
                </a:solidFill>
              </a:rPr>
              <a:t> 3e </a:t>
            </a:r>
            <a:r>
              <a:rPr lang="en-US" sz="1800" dirty="0" err="1">
                <a:solidFill>
                  <a:schemeClr val="accent5">
                    <a:lumMod val="75000"/>
                    <a:alpha val="60000"/>
                  </a:schemeClr>
                </a:solidFill>
              </a:rPr>
              <a:t>Oog</a:t>
            </a:r>
            <a:r>
              <a:rPr lang="en-US" sz="1800" dirty="0">
                <a:solidFill>
                  <a:schemeClr val="accent5">
                    <a:lumMod val="75000"/>
                    <a:alpha val="60000"/>
                  </a:schemeClr>
                </a:solidFill>
              </a:rPr>
              <a:t> chakra </a:t>
            </a:r>
            <a:r>
              <a:rPr lang="en-US" sz="1800" dirty="0" err="1">
                <a:solidFill>
                  <a:schemeClr val="accent5">
                    <a:lumMod val="75000"/>
                    <a:alpha val="60000"/>
                  </a:schemeClr>
                </a:solidFill>
              </a:rPr>
              <a:t>activatie</a:t>
            </a:r>
            <a:r>
              <a:rPr lang="en-US" sz="1800" dirty="0">
                <a:solidFill>
                  <a:schemeClr val="accent5">
                    <a:lumMod val="75000"/>
                    <a:alpha val="60000"/>
                  </a:schemeClr>
                </a:solidFill>
              </a:rPr>
              <a:t> </a:t>
            </a:r>
            <a:r>
              <a:rPr lang="en-US" sz="1800" dirty="0" err="1">
                <a:solidFill>
                  <a:schemeClr val="accent5">
                    <a:lumMod val="75000"/>
                    <a:alpha val="60000"/>
                  </a:schemeClr>
                </a:solidFill>
              </a:rPr>
              <a:t>ontvangen</a:t>
            </a:r>
            <a:endParaRPr lang="en-US" sz="1800" dirty="0">
              <a:solidFill>
                <a:schemeClr val="accent5">
                  <a:lumMod val="75000"/>
                  <a:alpha val="60000"/>
                </a:schemeClr>
              </a:solidFill>
            </a:endParaRPr>
          </a:p>
          <a:p>
            <a:r>
              <a:rPr lang="en-US" sz="1800" dirty="0">
                <a:solidFill>
                  <a:schemeClr val="accent5">
                    <a:lumMod val="75000"/>
                    <a:alpha val="60000"/>
                  </a:schemeClr>
                </a:solidFill>
              </a:rPr>
              <a:t>En </a:t>
            </a:r>
            <a:r>
              <a:rPr lang="en-US" sz="1800" dirty="0" err="1">
                <a:solidFill>
                  <a:schemeClr val="accent5">
                    <a:lumMod val="75000"/>
                    <a:alpha val="60000"/>
                  </a:schemeClr>
                </a:solidFill>
              </a:rPr>
              <a:t>als</a:t>
            </a:r>
            <a:r>
              <a:rPr lang="en-US" sz="1800" dirty="0">
                <a:solidFill>
                  <a:schemeClr val="accent5">
                    <a:lumMod val="75000"/>
                    <a:alpha val="60000"/>
                  </a:schemeClr>
                </a:solidFill>
              </a:rPr>
              <a:t> </a:t>
            </a:r>
            <a:r>
              <a:rPr lang="en-US" sz="1800" dirty="0" err="1">
                <a:solidFill>
                  <a:schemeClr val="accent5">
                    <a:lumMod val="75000"/>
                    <a:alpha val="60000"/>
                  </a:schemeClr>
                </a:solidFill>
              </a:rPr>
              <a:t>dat</a:t>
            </a:r>
            <a:r>
              <a:rPr lang="en-US" sz="1800" dirty="0">
                <a:solidFill>
                  <a:schemeClr val="accent5">
                    <a:lumMod val="75000"/>
                    <a:alpha val="60000"/>
                  </a:schemeClr>
                </a:solidFill>
              </a:rPr>
              <a:t> </a:t>
            </a:r>
            <a:r>
              <a:rPr lang="en-US" sz="1800" dirty="0" err="1">
                <a:solidFill>
                  <a:schemeClr val="accent5">
                    <a:lumMod val="75000"/>
                    <a:alpha val="60000"/>
                  </a:schemeClr>
                </a:solidFill>
              </a:rPr>
              <a:t>allemaal</a:t>
            </a:r>
            <a:r>
              <a:rPr lang="en-US" sz="1800" dirty="0">
                <a:solidFill>
                  <a:schemeClr val="accent5">
                    <a:lumMod val="75000"/>
                    <a:alpha val="60000"/>
                  </a:schemeClr>
                </a:solidFill>
              </a:rPr>
              <a:t> </a:t>
            </a:r>
            <a:r>
              <a:rPr lang="en-US" sz="1800" dirty="0" err="1">
                <a:solidFill>
                  <a:schemeClr val="accent5">
                    <a:lumMod val="75000"/>
                    <a:alpha val="60000"/>
                  </a:schemeClr>
                </a:solidFill>
              </a:rPr>
              <a:t>nog</a:t>
            </a:r>
            <a:r>
              <a:rPr lang="en-US" sz="1800" dirty="0">
                <a:solidFill>
                  <a:schemeClr val="accent5">
                    <a:lumMod val="75000"/>
                    <a:alpha val="60000"/>
                  </a:schemeClr>
                </a:solidFill>
              </a:rPr>
              <a:t> </a:t>
            </a:r>
            <a:r>
              <a:rPr lang="en-US" sz="1800" dirty="0" err="1">
                <a:solidFill>
                  <a:schemeClr val="accent5">
                    <a:lumMod val="75000"/>
                    <a:alpha val="60000"/>
                  </a:schemeClr>
                </a:solidFill>
              </a:rPr>
              <a:t>niet</a:t>
            </a:r>
            <a:r>
              <a:rPr lang="en-US" sz="1800" dirty="0">
                <a:solidFill>
                  <a:schemeClr val="accent5">
                    <a:lumMod val="75000"/>
                    <a:alpha val="60000"/>
                  </a:schemeClr>
                </a:solidFill>
              </a:rPr>
              <a:t> </a:t>
            </a:r>
            <a:r>
              <a:rPr lang="en-US" sz="1800" dirty="0" err="1">
                <a:solidFill>
                  <a:schemeClr val="accent5">
                    <a:lumMod val="75000"/>
                    <a:alpha val="60000"/>
                  </a:schemeClr>
                </a:solidFill>
              </a:rPr>
              <a:t>te</a:t>
            </a:r>
            <a:r>
              <a:rPr lang="en-US" sz="1800" dirty="0">
                <a:solidFill>
                  <a:schemeClr val="accent5">
                    <a:lumMod val="75000"/>
                    <a:alpha val="60000"/>
                  </a:schemeClr>
                </a:solidFill>
              </a:rPr>
              <a:t> </a:t>
            </a:r>
            <a:r>
              <a:rPr lang="en-US" sz="1800" dirty="0" err="1">
                <a:solidFill>
                  <a:schemeClr val="accent5">
                    <a:lumMod val="75000"/>
                    <a:alpha val="60000"/>
                  </a:schemeClr>
                </a:solidFill>
              </a:rPr>
              <a:t>gek</a:t>
            </a:r>
            <a:r>
              <a:rPr lang="en-US" sz="1800" dirty="0">
                <a:solidFill>
                  <a:schemeClr val="accent5">
                    <a:lumMod val="75000"/>
                    <a:alpha val="60000"/>
                  </a:schemeClr>
                </a:solidFill>
              </a:rPr>
              <a:t> is al: </a:t>
            </a:r>
          </a:p>
          <a:p>
            <a:r>
              <a:rPr lang="en-US" sz="1800" dirty="0">
                <a:solidFill>
                  <a:schemeClr val="accent5">
                    <a:lumMod val="75000"/>
                    <a:alpha val="60000"/>
                  </a:schemeClr>
                </a:solidFill>
              </a:rPr>
              <a:t>Breng </a:t>
            </a:r>
            <a:r>
              <a:rPr lang="en-US" sz="1800" dirty="0" err="1">
                <a:solidFill>
                  <a:schemeClr val="accent5">
                    <a:lumMod val="75000"/>
                    <a:alpha val="60000"/>
                  </a:schemeClr>
                </a:solidFill>
              </a:rPr>
              <a:t>ik</a:t>
            </a:r>
            <a:r>
              <a:rPr lang="en-US" sz="1800" dirty="0">
                <a:solidFill>
                  <a:schemeClr val="accent5">
                    <a:lumMod val="75000"/>
                    <a:alpha val="60000"/>
                  </a:schemeClr>
                </a:solidFill>
              </a:rPr>
              <a:t> </a:t>
            </a:r>
            <a:r>
              <a:rPr lang="en-US" sz="1800" dirty="0" err="1">
                <a:solidFill>
                  <a:schemeClr val="accent5">
                    <a:lumMod val="75000"/>
                    <a:alpha val="60000"/>
                  </a:schemeClr>
                </a:solidFill>
              </a:rPr>
              <a:t>een</a:t>
            </a:r>
            <a:r>
              <a:rPr lang="en-US" sz="1800" dirty="0">
                <a:solidFill>
                  <a:schemeClr val="accent5">
                    <a:lumMod val="75000"/>
                    <a:alpha val="60000"/>
                  </a:schemeClr>
                </a:solidFill>
              </a:rPr>
              <a:t> offer </a:t>
            </a:r>
            <a:r>
              <a:rPr lang="en-US" sz="1800" dirty="0" err="1">
                <a:solidFill>
                  <a:schemeClr val="accent5">
                    <a:lumMod val="75000"/>
                    <a:alpha val="60000"/>
                  </a:schemeClr>
                </a:solidFill>
              </a:rPr>
              <a:t>voor</a:t>
            </a:r>
            <a:r>
              <a:rPr lang="en-US" sz="1800" dirty="0">
                <a:solidFill>
                  <a:schemeClr val="accent5">
                    <a:lumMod val="75000"/>
                    <a:alpha val="60000"/>
                  </a:schemeClr>
                </a:solidFill>
              </a:rPr>
              <a:t> </a:t>
            </a:r>
            <a:r>
              <a:rPr lang="en-US" sz="1800" dirty="0" err="1">
                <a:solidFill>
                  <a:schemeClr val="accent5">
                    <a:lumMod val="75000"/>
                    <a:alpha val="60000"/>
                  </a:schemeClr>
                </a:solidFill>
              </a:rPr>
              <a:t>jou</a:t>
            </a:r>
            <a:r>
              <a:rPr lang="en-US" sz="1800" dirty="0">
                <a:solidFill>
                  <a:schemeClr val="accent5">
                    <a:lumMod val="75000"/>
                    <a:alpha val="60000"/>
                  </a:schemeClr>
                </a:solidFill>
              </a:rPr>
              <a:t> met Samhain in Karnak </a:t>
            </a:r>
            <a:r>
              <a:rPr lang="en-US" sz="1800" dirty="0" err="1">
                <a:solidFill>
                  <a:schemeClr val="accent5">
                    <a:lumMod val="75000"/>
                    <a:alpha val="60000"/>
                  </a:schemeClr>
                </a:solidFill>
              </a:rPr>
              <a:t>tempel</a:t>
            </a:r>
            <a:r>
              <a:rPr lang="en-US" sz="1800" dirty="0">
                <a:solidFill>
                  <a:schemeClr val="accent5">
                    <a:lumMod val="75000"/>
                    <a:alpha val="60000"/>
                  </a:schemeClr>
                </a:solidFill>
              </a:rPr>
              <a:t> </a:t>
            </a:r>
            <a:r>
              <a:rPr lang="en-US" sz="1800" dirty="0" err="1">
                <a:solidFill>
                  <a:schemeClr val="accent5">
                    <a:lumMod val="75000"/>
                    <a:alpha val="60000"/>
                  </a:schemeClr>
                </a:solidFill>
              </a:rPr>
              <a:t>voor</a:t>
            </a:r>
            <a:r>
              <a:rPr lang="en-US" sz="1800" dirty="0">
                <a:solidFill>
                  <a:schemeClr val="accent5">
                    <a:lumMod val="75000"/>
                    <a:alpha val="60000"/>
                  </a:schemeClr>
                </a:solidFill>
              </a:rPr>
              <a:t> 55euro. </a:t>
            </a:r>
          </a:p>
        </p:txBody>
      </p:sp>
      <p:pic>
        <p:nvPicPr>
          <p:cNvPr id="5" name="Afbeelding 4" descr="Afbeelding met logo, Lettertype, Graphics, ster&#10;&#10;Door AI gegenereerde inhoud is mogelijk onjuist.">
            <a:extLst>
              <a:ext uri="{FF2B5EF4-FFF2-40B4-BE49-F238E27FC236}">
                <a16:creationId xmlns:a16="http://schemas.microsoft.com/office/drawing/2014/main" id="{BA9E47AA-0596-44E5-8A22-71B1F1A7D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890" y="5699114"/>
            <a:ext cx="1146810" cy="1076727"/>
          </a:xfrm>
          <a:prstGeom prst="rect">
            <a:avLst/>
          </a:prstGeom>
        </p:spPr>
      </p:pic>
    </p:spTree>
    <p:extLst>
      <p:ext uri="{BB962C8B-B14F-4D97-AF65-F5344CB8AC3E}">
        <p14:creationId xmlns:p14="http://schemas.microsoft.com/office/powerpoint/2010/main" val="1184314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524929-325F-4CC4-89F2-74EDDDC6B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0D17641-B7BA-4826-BC7C-92172791C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51FC7BE-4DC6-4061-98EB-C48DCFFF6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D4CA8B8-30A6-49D9-99C0-3ADAF9741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22809AF-EB43-4FA3-93FF-87D535C71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05F7F8F-EC61-E49F-79A6-F99723A4FF46}"/>
              </a:ext>
            </a:extLst>
          </p:cNvPr>
          <p:cNvSpPr>
            <a:spLocks noGrp="1"/>
          </p:cNvSpPr>
          <p:nvPr>
            <p:ph type="title"/>
          </p:nvPr>
        </p:nvSpPr>
        <p:spPr>
          <a:xfrm>
            <a:off x="950975" y="1783239"/>
            <a:ext cx="10287000" cy="2559975"/>
          </a:xfrm>
        </p:spPr>
        <p:txBody>
          <a:bodyPr vert="horz" lIns="91440" tIns="45720" rIns="91440" bIns="45720" rtlCol="0" anchor="b">
            <a:normAutofit/>
          </a:bodyPr>
          <a:lstStyle/>
          <a:p>
            <a:pPr algn="ctr"/>
            <a:r>
              <a:rPr lang="en-US" sz="5400" dirty="0">
                <a:solidFill>
                  <a:srgbClr val="FFFFFF"/>
                </a:solidFill>
              </a:rPr>
              <a:t>Ik </a:t>
            </a:r>
            <a:r>
              <a:rPr lang="en-US" sz="5400" dirty="0" err="1">
                <a:solidFill>
                  <a:srgbClr val="FFFFFF"/>
                </a:solidFill>
              </a:rPr>
              <a:t>begrijp</a:t>
            </a:r>
            <a:r>
              <a:rPr lang="en-US" sz="5400" dirty="0">
                <a:solidFill>
                  <a:srgbClr val="FFFFFF"/>
                </a:solidFill>
              </a:rPr>
              <a:t> </a:t>
            </a:r>
            <a:r>
              <a:rPr lang="en-US" sz="5400" dirty="0" err="1">
                <a:solidFill>
                  <a:srgbClr val="FFFFFF"/>
                </a:solidFill>
              </a:rPr>
              <a:t>dat</a:t>
            </a:r>
            <a:r>
              <a:rPr lang="en-US" sz="5400" dirty="0">
                <a:solidFill>
                  <a:srgbClr val="FFFFFF"/>
                </a:solidFill>
              </a:rPr>
              <a:t> je NU GELIJK </a:t>
            </a:r>
            <a:r>
              <a:rPr lang="en-US" sz="5400" dirty="0" err="1">
                <a:solidFill>
                  <a:srgbClr val="FFFFFF"/>
                </a:solidFill>
              </a:rPr>
              <a:t>wil</a:t>
            </a:r>
            <a:br>
              <a:rPr lang="en-US" sz="5400" dirty="0">
                <a:solidFill>
                  <a:srgbClr val="FFFFFF"/>
                </a:solidFill>
              </a:rPr>
            </a:br>
            <a:r>
              <a:rPr lang="en-US" sz="5400" dirty="0" err="1">
                <a:solidFill>
                  <a:srgbClr val="FFFFFF"/>
                </a:solidFill>
              </a:rPr>
              <a:t>aanmelden</a:t>
            </a:r>
            <a:r>
              <a:rPr lang="en-US" sz="5400" dirty="0">
                <a:solidFill>
                  <a:srgbClr val="FFFFFF"/>
                </a:solidFill>
              </a:rPr>
              <a:t>..</a:t>
            </a:r>
            <a:r>
              <a:rPr lang="en-US" sz="5400" dirty="0" err="1">
                <a:solidFill>
                  <a:srgbClr val="FFFFFF"/>
                </a:solidFill>
              </a:rPr>
              <a:t>en</a:t>
            </a:r>
            <a:r>
              <a:rPr lang="en-US" sz="5400" dirty="0">
                <a:solidFill>
                  <a:srgbClr val="FFFFFF"/>
                </a:solidFill>
              </a:rPr>
              <a:t> </a:t>
            </a:r>
            <a:r>
              <a:rPr lang="en-US" sz="5400" dirty="0" err="1">
                <a:solidFill>
                  <a:srgbClr val="FFFFFF"/>
                </a:solidFill>
              </a:rPr>
              <a:t>dat</a:t>
            </a:r>
            <a:r>
              <a:rPr lang="en-US" sz="5400" dirty="0">
                <a:solidFill>
                  <a:srgbClr val="FFFFFF"/>
                </a:solidFill>
              </a:rPr>
              <a:t> </a:t>
            </a:r>
            <a:r>
              <a:rPr lang="en-US" sz="5400" dirty="0" err="1">
                <a:solidFill>
                  <a:srgbClr val="FFFFFF"/>
                </a:solidFill>
              </a:rPr>
              <a:t>kan</a:t>
            </a:r>
            <a:r>
              <a:rPr lang="en-US" sz="5400" dirty="0">
                <a:solidFill>
                  <a:srgbClr val="FFFFFF"/>
                </a:solidFill>
              </a:rPr>
              <a:t> zo </a:t>
            </a:r>
            <a:r>
              <a:rPr lang="en-US" sz="5400" dirty="0" err="1">
                <a:solidFill>
                  <a:srgbClr val="FFFFFF"/>
                </a:solidFill>
              </a:rPr>
              <a:t>echt</a:t>
            </a:r>
            <a:r>
              <a:rPr lang="en-US" sz="5400" dirty="0">
                <a:solidFill>
                  <a:srgbClr val="FFFFFF"/>
                </a:solidFill>
              </a:rPr>
              <a:t>..</a:t>
            </a:r>
          </a:p>
        </p:txBody>
      </p:sp>
      <p:pic>
        <p:nvPicPr>
          <p:cNvPr id="5" name="Afbeelding 4" descr="Afbeelding met logo, Lettertype, Graphics, ster&#10;&#10;Door AI gegenereerde inhoud is mogelijk onjuist.">
            <a:extLst>
              <a:ext uri="{FF2B5EF4-FFF2-40B4-BE49-F238E27FC236}">
                <a16:creationId xmlns:a16="http://schemas.microsoft.com/office/drawing/2014/main" id="{BB62D487-DE0A-5964-DA0E-555E951D9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890" y="5699114"/>
            <a:ext cx="1146810" cy="1076727"/>
          </a:xfrm>
          <a:prstGeom prst="rect">
            <a:avLst/>
          </a:prstGeom>
        </p:spPr>
      </p:pic>
    </p:spTree>
    <p:extLst>
      <p:ext uri="{BB962C8B-B14F-4D97-AF65-F5344CB8AC3E}">
        <p14:creationId xmlns:p14="http://schemas.microsoft.com/office/powerpoint/2010/main" val="655169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524929-325F-4CC4-89F2-74EDDDC6B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01A3C5-DDEA-4FB8-B9F0-A1D2A061C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51FC7BE-4DC6-4061-98EB-C48DCFFF6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D4CA8B8-30A6-49D9-99C0-3ADAF9741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656" y="1297020"/>
            <a:ext cx="5589934" cy="5737916"/>
          </a:xfrm>
          <a:prstGeom prst="ellipse">
            <a:avLst/>
          </a:prstGeom>
          <a:gradFill>
            <a:gsLst>
              <a:gs pos="0">
                <a:schemeClr val="accent1">
                  <a:alpha val="3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22809AF-EB43-4FA3-93FF-87D535C71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ame 22">
            <a:extLst>
              <a:ext uri="{FF2B5EF4-FFF2-40B4-BE49-F238E27FC236}">
                <a16:creationId xmlns:a16="http://schemas.microsoft.com/office/drawing/2014/main" id="{61478748-3624-4238-BC0F-73EE151C5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24FFF3AD-7B0C-2723-ADB0-058B4954A5F0}"/>
              </a:ext>
            </a:extLst>
          </p:cNvPr>
          <p:cNvSpPr>
            <a:spLocks noGrp="1"/>
          </p:cNvSpPr>
          <p:nvPr>
            <p:ph type="title"/>
          </p:nvPr>
        </p:nvSpPr>
        <p:spPr>
          <a:xfrm>
            <a:off x="914400" y="1122363"/>
            <a:ext cx="10287000" cy="2387600"/>
          </a:xfrm>
        </p:spPr>
        <p:txBody>
          <a:bodyPr vert="horz" lIns="91440" tIns="45720" rIns="91440" bIns="45720" rtlCol="0" anchor="b">
            <a:normAutofit/>
          </a:bodyPr>
          <a:lstStyle/>
          <a:p>
            <a:pPr algn="ctr"/>
            <a:r>
              <a:rPr lang="en-US" sz="5400" dirty="0">
                <a:solidFill>
                  <a:srgbClr val="FFFFFF"/>
                </a:solidFill>
              </a:rPr>
              <a:t>Maar we </a:t>
            </a:r>
            <a:r>
              <a:rPr lang="en-US" sz="5400" dirty="0" err="1">
                <a:solidFill>
                  <a:srgbClr val="FFFFFF"/>
                </a:solidFill>
              </a:rPr>
              <a:t>sluiten</a:t>
            </a:r>
            <a:r>
              <a:rPr lang="en-US" sz="5400" dirty="0">
                <a:solidFill>
                  <a:srgbClr val="FFFFFF"/>
                </a:solidFill>
              </a:rPr>
              <a:t> </a:t>
            </a:r>
            <a:r>
              <a:rPr lang="en-US" sz="5400" dirty="0" err="1">
                <a:solidFill>
                  <a:srgbClr val="FFFFFF"/>
                </a:solidFill>
              </a:rPr>
              <a:t>eerst</a:t>
            </a:r>
            <a:r>
              <a:rPr lang="en-US" sz="5400" dirty="0">
                <a:solidFill>
                  <a:srgbClr val="FFFFFF"/>
                </a:solidFill>
              </a:rPr>
              <a:t> even </a:t>
            </a:r>
            <a:r>
              <a:rPr lang="en-US" sz="5400" dirty="0" err="1">
                <a:solidFill>
                  <a:srgbClr val="FFFFFF"/>
                </a:solidFill>
              </a:rPr>
              <a:t>af</a:t>
            </a:r>
            <a:r>
              <a:rPr lang="en-US" sz="5400" dirty="0">
                <a:solidFill>
                  <a:srgbClr val="FFFFFF"/>
                </a:solidFill>
              </a:rPr>
              <a:t>.</a:t>
            </a:r>
            <a:br>
              <a:rPr lang="en-US" sz="5400" dirty="0">
                <a:solidFill>
                  <a:srgbClr val="FFFFFF"/>
                </a:solidFill>
              </a:rPr>
            </a:br>
            <a:endParaRPr lang="en-US" sz="5400" dirty="0">
              <a:solidFill>
                <a:srgbClr val="FFFFFF"/>
              </a:solidFill>
            </a:endParaRPr>
          </a:p>
        </p:txBody>
      </p:sp>
      <p:pic>
        <p:nvPicPr>
          <p:cNvPr id="5" name="Afbeelding 4" descr="Afbeelding met logo, Lettertype, Graphics, ster&#10;&#10;Door AI gegenereerde inhoud is mogelijk onjuist.">
            <a:extLst>
              <a:ext uri="{FF2B5EF4-FFF2-40B4-BE49-F238E27FC236}">
                <a16:creationId xmlns:a16="http://schemas.microsoft.com/office/drawing/2014/main" id="{7E6A1C74-664D-764A-1DD7-1C08C038A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4165" y="5197273"/>
            <a:ext cx="1146810" cy="1076727"/>
          </a:xfrm>
          <a:prstGeom prst="rect">
            <a:avLst/>
          </a:prstGeom>
        </p:spPr>
      </p:pic>
    </p:spTree>
    <p:extLst>
      <p:ext uri="{BB962C8B-B14F-4D97-AF65-F5344CB8AC3E}">
        <p14:creationId xmlns:p14="http://schemas.microsoft.com/office/powerpoint/2010/main" val="3839561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524929-325F-4CC4-89F2-74EDDDC6B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0D17641-B7BA-4826-BC7C-92172791C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51FC7BE-4DC6-4061-98EB-C48DCFFF6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D4CA8B8-30A6-49D9-99C0-3ADAF9741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22809AF-EB43-4FA3-93FF-87D535C71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D0070D0-C407-76A3-85DD-397A33E38014}"/>
              </a:ext>
            </a:extLst>
          </p:cNvPr>
          <p:cNvSpPr>
            <a:spLocks noGrp="1"/>
          </p:cNvSpPr>
          <p:nvPr>
            <p:ph type="title"/>
          </p:nvPr>
        </p:nvSpPr>
        <p:spPr>
          <a:xfrm>
            <a:off x="952500" y="1040735"/>
            <a:ext cx="10287000" cy="3664615"/>
          </a:xfrm>
        </p:spPr>
        <p:txBody>
          <a:bodyPr vert="horz" lIns="91440" tIns="45720" rIns="91440" bIns="45720" rtlCol="0" anchor="b">
            <a:normAutofit/>
          </a:bodyPr>
          <a:lstStyle/>
          <a:p>
            <a:pPr algn="ctr"/>
            <a:r>
              <a:rPr lang="en-US" sz="5400" dirty="0" err="1">
                <a:solidFill>
                  <a:srgbClr val="FFFFFF"/>
                </a:solidFill>
              </a:rPr>
              <a:t>Superbedankt</a:t>
            </a:r>
            <a:r>
              <a:rPr lang="en-US" sz="5400" dirty="0">
                <a:solidFill>
                  <a:srgbClr val="FFFFFF"/>
                </a:solidFill>
              </a:rPr>
              <a:t> </a:t>
            </a:r>
            <a:r>
              <a:rPr lang="en-US" sz="5400" dirty="0" err="1">
                <a:solidFill>
                  <a:srgbClr val="FFFFFF"/>
                </a:solidFill>
              </a:rPr>
              <a:t>dat</a:t>
            </a:r>
            <a:r>
              <a:rPr lang="en-US" sz="5400" dirty="0">
                <a:solidFill>
                  <a:srgbClr val="FFFFFF"/>
                </a:solidFill>
              </a:rPr>
              <a:t> je </a:t>
            </a:r>
            <a:r>
              <a:rPr lang="en-US" sz="5400" dirty="0" err="1">
                <a:solidFill>
                  <a:srgbClr val="FFFFFF"/>
                </a:solidFill>
              </a:rPr>
              <a:t>dit</a:t>
            </a:r>
            <a:r>
              <a:rPr lang="en-US" sz="5400" dirty="0">
                <a:solidFill>
                  <a:srgbClr val="FFFFFF"/>
                </a:solidFill>
              </a:rPr>
              <a:t> </a:t>
            </a:r>
            <a:br>
              <a:rPr lang="en-US" sz="5400" dirty="0">
                <a:solidFill>
                  <a:srgbClr val="FFFFFF"/>
                </a:solidFill>
              </a:rPr>
            </a:br>
            <a:r>
              <a:rPr lang="en-US" sz="5400" dirty="0">
                <a:solidFill>
                  <a:srgbClr val="FFFFFF"/>
                </a:solidFill>
              </a:rPr>
              <a:t>mee </a:t>
            </a:r>
            <a:r>
              <a:rPr lang="en-US" sz="5400" dirty="0" err="1">
                <a:solidFill>
                  <a:srgbClr val="FFFFFF"/>
                </a:solidFill>
              </a:rPr>
              <a:t>wilde</a:t>
            </a:r>
            <a:r>
              <a:rPr lang="en-US" sz="5400" dirty="0">
                <a:solidFill>
                  <a:srgbClr val="FFFFFF"/>
                </a:solidFill>
              </a:rPr>
              <a:t> </a:t>
            </a:r>
            <a:r>
              <a:rPr lang="en-US" sz="5400" dirty="0" err="1">
                <a:solidFill>
                  <a:srgbClr val="FFFFFF"/>
                </a:solidFill>
              </a:rPr>
              <a:t>maken</a:t>
            </a:r>
            <a:r>
              <a:rPr lang="en-US" sz="5400" dirty="0">
                <a:solidFill>
                  <a:srgbClr val="FFFFFF"/>
                </a:solidFill>
              </a:rPr>
              <a:t>!</a:t>
            </a:r>
            <a:br>
              <a:rPr lang="en-US" sz="5400" dirty="0">
                <a:solidFill>
                  <a:srgbClr val="FFFFFF"/>
                </a:solidFill>
              </a:rPr>
            </a:br>
            <a:br>
              <a:rPr lang="en-US" sz="5400" dirty="0">
                <a:solidFill>
                  <a:srgbClr val="FFFFFF"/>
                </a:solidFill>
              </a:rPr>
            </a:br>
            <a:r>
              <a:rPr lang="en-US" sz="5400" dirty="0">
                <a:solidFill>
                  <a:srgbClr val="FFFFFF"/>
                </a:solidFill>
              </a:rPr>
              <a:t>Ik neem je </a:t>
            </a:r>
            <a:r>
              <a:rPr lang="en-US" sz="5400" dirty="0" err="1">
                <a:solidFill>
                  <a:srgbClr val="FFFFFF"/>
                </a:solidFill>
              </a:rPr>
              <a:t>graag</a:t>
            </a:r>
            <a:r>
              <a:rPr lang="en-US" sz="5400" dirty="0">
                <a:solidFill>
                  <a:srgbClr val="FFFFFF"/>
                </a:solidFill>
              </a:rPr>
              <a:t> mee de 24e!</a:t>
            </a:r>
          </a:p>
        </p:txBody>
      </p:sp>
      <p:pic>
        <p:nvPicPr>
          <p:cNvPr id="6" name="Afbeelding 5" descr="Afbeelding met logo, Lettertype, Graphics, ster&#10;&#10;Door AI gegenereerde inhoud is mogelijk onjuist.">
            <a:extLst>
              <a:ext uri="{FF2B5EF4-FFF2-40B4-BE49-F238E27FC236}">
                <a16:creationId xmlns:a16="http://schemas.microsoft.com/office/drawing/2014/main" id="{1367F6A6-C4E1-AB19-E902-D86C03048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890" y="5699114"/>
            <a:ext cx="1146810" cy="1076727"/>
          </a:xfrm>
          <a:prstGeom prst="rect">
            <a:avLst/>
          </a:prstGeom>
        </p:spPr>
      </p:pic>
    </p:spTree>
    <p:extLst>
      <p:ext uri="{BB962C8B-B14F-4D97-AF65-F5344CB8AC3E}">
        <p14:creationId xmlns:p14="http://schemas.microsoft.com/office/powerpoint/2010/main" val="342489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524929-325F-4CC4-89F2-74EDDDC6B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0D17641-B7BA-4826-BC7C-92172791C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51FC7BE-4DC6-4061-98EB-C48DCFFF6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D4CA8B8-30A6-49D9-99C0-3ADAF9741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22809AF-EB43-4FA3-93FF-87D535C71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09737D2-4E83-EBE8-3336-4CCA5D704A8A}"/>
              </a:ext>
            </a:extLst>
          </p:cNvPr>
          <p:cNvSpPr>
            <a:spLocks noGrp="1"/>
          </p:cNvSpPr>
          <p:nvPr>
            <p:ph type="title"/>
          </p:nvPr>
        </p:nvSpPr>
        <p:spPr>
          <a:xfrm>
            <a:off x="950975" y="2103637"/>
            <a:ext cx="10287000" cy="2559975"/>
          </a:xfrm>
        </p:spPr>
        <p:txBody>
          <a:bodyPr vert="horz" lIns="91440" tIns="45720" rIns="91440" bIns="45720" rtlCol="0" anchor="b">
            <a:normAutofit fontScale="90000"/>
          </a:bodyPr>
          <a:lstStyle/>
          <a:p>
            <a:pPr algn="ctr"/>
            <a:r>
              <a:rPr lang="en-US" sz="5400">
                <a:solidFill>
                  <a:srgbClr val="FFFFFF"/>
                </a:solidFill>
              </a:rPr>
              <a:t>En ook nog in contact met jeZelf &amp; het Universum…</a:t>
            </a:r>
            <a:br>
              <a:rPr lang="en-US" sz="5400">
                <a:solidFill>
                  <a:srgbClr val="FFFFFF"/>
                </a:solidFill>
              </a:rPr>
            </a:br>
            <a:br>
              <a:rPr lang="en-US" sz="5400">
                <a:solidFill>
                  <a:srgbClr val="FFFFFF"/>
                </a:solidFill>
              </a:rPr>
            </a:br>
            <a:r>
              <a:rPr lang="en-US" sz="2800">
                <a:solidFill>
                  <a:srgbClr val="FFFFFF"/>
                </a:solidFill>
                <a:latin typeface="+mn-lt"/>
              </a:rPr>
              <a:t>Het kan! Het kan ECHT!</a:t>
            </a:r>
            <a:endParaRPr lang="en-US" sz="5400" dirty="0">
              <a:solidFill>
                <a:srgbClr val="FFFFFF"/>
              </a:solidFill>
            </a:endParaRPr>
          </a:p>
        </p:txBody>
      </p:sp>
      <p:pic>
        <p:nvPicPr>
          <p:cNvPr id="5" name="Afbeelding 4" descr="Afbeelding met logo, Lettertype, Graphics, ster&#10;&#10;Door AI gegenereerde inhoud is mogelijk onjuist.">
            <a:extLst>
              <a:ext uri="{FF2B5EF4-FFF2-40B4-BE49-F238E27FC236}">
                <a16:creationId xmlns:a16="http://schemas.microsoft.com/office/drawing/2014/main" id="{F720385C-1CA0-B8F7-C3A6-14F4627FC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9613" y="5614186"/>
            <a:ext cx="1264572" cy="1187293"/>
          </a:xfrm>
          <a:prstGeom prst="rect">
            <a:avLst/>
          </a:prstGeom>
        </p:spPr>
      </p:pic>
    </p:spTree>
    <p:extLst>
      <p:ext uri="{BB962C8B-B14F-4D97-AF65-F5344CB8AC3E}">
        <p14:creationId xmlns:p14="http://schemas.microsoft.com/office/powerpoint/2010/main" val="1972255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524929-325F-4CC4-89F2-74EDDDC6B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0D17641-B7BA-4826-BC7C-92172791C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51FC7BE-4DC6-4061-98EB-C48DCFFF6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D4CA8B8-30A6-49D9-99C0-3ADAF9741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22809AF-EB43-4FA3-93FF-87D535C71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8128BF2-1BD5-44C9-16AF-21B16316F00B}"/>
              </a:ext>
            </a:extLst>
          </p:cNvPr>
          <p:cNvSpPr>
            <a:spLocks noGrp="1"/>
          </p:cNvSpPr>
          <p:nvPr>
            <p:ph type="title"/>
          </p:nvPr>
        </p:nvSpPr>
        <p:spPr>
          <a:xfrm>
            <a:off x="724639" y="2941838"/>
            <a:ext cx="10287000" cy="2559975"/>
          </a:xfrm>
        </p:spPr>
        <p:txBody>
          <a:bodyPr vert="horz" lIns="91440" tIns="45720" rIns="91440" bIns="45720" rtlCol="0" anchor="b">
            <a:normAutofit fontScale="90000"/>
          </a:bodyPr>
          <a:lstStyle/>
          <a:p>
            <a:br>
              <a:rPr lang="en-US" sz="5400" dirty="0">
                <a:solidFill>
                  <a:srgbClr val="FFFFFF"/>
                </a:solidFill>
              </a:rPr>
            </a:br>
            <a:br>
              <a:rPr lang="en-US" sz="5400" dirty="0">
                <a:solidFill>
                  <a:srgbClr val="FFFFFF"/>
                </a:solidFill>
              </a:rPr>
            </a:br>
            <a:br>
              <a:rPr lang="en-US" sz="5400" dirty="0">
                <a:solidFill>
                  <a:srgbClr val="FFFFFF"/>
                </a:solidFill>
              </a:rPr>
            </a:br>
            <a:br>
              <a:rPr lang="en-US" sz="5400" dirty="0">
                <a:solidFill>
                  <a:srgbClr val="FFFFFF"/>
                </a:solidFill>
              </a:rPr>
            </a:br>
            <a:br>
              <a:rPr lang="en-US" sz="5400" dirty="0">
                <a:solidFill>
                  <a:srgbClr val="FFFFFF"/>
                </a:solidFill>
              </a:rPr>
            </a:br>
            <a:br>
              <a:rPr lang="en-US" sz="5400" dirty="0">
                <a:solidFill>
                  <a:srgbClr val="FFFFFF"/>
                </a:solidFill>
              </a:rPr>
            </a:br>
            <a:r>
              <a:rPr lang="en-US" sz="5400" dirty="0">
                <a:solidFill>
                  <a:srgbClr val="FFFFFF"/>
                </a:solidFill>
              </a:rPr>
              <a:t>Dus meld je </a:t>
            </a:r>
            <a:r>
              <a:rPr lang="en-US" sz="5400" dirty="0" err="1">
                <a:solidFill>
                  <a:srgbClr val="FFFFFF"/>
                </a:solidFill>
              </a:rPr>
              <a:t>aan</a:t>
            </a:r>
            <a:r>
              <a:rPr lang="en-US" sz="5400" dirty="0">
                <a:solidFill>
                  <a:srgbClr val="FFFFFF"/>
                </a:solidFill>
              </a:rPr>
              <a:t> via:</a:t>
            </a:r>
            <a:br>
              <a:rPr lang="en-US" sz="5400" dirty="0">
                <a:solidFill>
                  <a:srgbClr val="FFFFFF"/>
                </a:solidFill>
              </a:rPr>
            </a:br>
            <a:r>
              <a:rPr lang="en-US" sz="5400" dirty="0">
                <a:solidFill>
                  <a:srgbClr val="FFFFFF"/>
                </a:solidFill>
              </a:rPr>
              <a:t>mail </a:t>
            </a:r>
            <a:br>
              <a:rPr lang="en-US" sz="5400" dirty="0">
                <a:solidFill>
                  <a:srgbClr val="FFFFFF"/>
                </a:solidFill>
              </a:rPr>
            </a:br>
            <a:r>
              <a:rPr lang="en-US" sz="5400" dirty="0">
                <a:solidFill>
                  <a:srgbClr val="FFFFFF"/>
                </a:solidFill>
              </a:rPr>
              <a:t>info@estherfoppen.nl, </a:t>
            </a:r>
            <a:br>
              <a:rPr lang="en-US" sz="5400" dirty="0">
                <a:solidFill>
                  <a:srgbClr val="FFFFFF"/>
                </a:solidFill>
              </a:rPr>
            </a:br>
            <a:r>
              <a:rPr lang="en-US" sz="5400" dirty="0" err="1">
                <a:solidFill>
                  <a:srgbClr val="FFFFFF"/>
                </a:solidFill>
              </a:rPr>
              <a:t>whatsappen</a:t>
            </a:r>
            <a:r>
              <a:rPr lang="en-US" sz="5400" dirty="0">
                <a:solidFill>
                  <a:srgbClr val="FFFFFF"/>
                </a:solidFill>
              </a:rPr>
              <a:t> </a:t>
            </a:r>
            <a:br>
              <a:rPr lang="en-US" sz="5400" dirty="0">
                <a:solidFill>
                  <a:srgbClr val="FFFFFF"/>
                </a:solidFill>
              </a:rPr>
            </a:br>
            <a:r>
              <a:rPr lang="en-US" sz="5400" dirty="0">
                <a:solidFill>
                  <a:srgbClr val="FFFFFF"/>
                </a:solidFill>
              </a:rPr>
              <a:t>0650698732</a:t>
            </a:r>
            <a:br>
              <a:rPr lang="en-US" sz="5400" dirty="0">
                <a:solidFill>
                  <a:srgbClr val="FFFFFF"/>
                </a:solidFill>
              </a:rPr>
            </a:br>
            <a:r>
              <a:rPr lang="en-US" sz="5400" dirty="0" err="1">
                <a:solidFill>
                  <a:srgbClr val="FFFFFF"/>
                </a:solidFill>
              </a:rPr>
              <a:t>ook</a:t>
            </a:r>
            <a:r>
              <a:rPr lang="en-US" sz="5400" dirty="0">
                <a:solidFill>
                  <a:srgbClr val="FFFFFF"/>
                </a:solidFill>
              </a:rPr>
              <a:t> </a:t>
            </a:r>
            <a:r>
              <a:rPr lang="en-US" sz="5400" dirty="0" err="1">
                <a:solidFill>
                  <a:srgbClr val="FFFFFF"/>
                </a:solidFill>
              </a:rPr>
              <a:t>voor</a:t>
            </a:r>
            <a:r>
              <a:rPr lang="en-US" sz="5400" dirty="0">
                <a:solidFill>
                  <a:srgbClr val="FFFFFF"/>
                </a:solidFill>
              </a:rPr>
              <a:t> </a:t>
            </a:r>
            <a:r>
              <a:rPr lang="en-US" sz="5400" dirty="0" err="1">
                <a:solidFill>
                  <a:srgbClr val="FFFFFF"/>
                </a:solidFill>
              </a:rPr>
              <a:t>vragen</a:t>
            </a:r>
            <a:r>
              <a:rPr lang="en-US" sz="5400" dirty="0">
                <a:solidFill>
                  <a:srgbClr val="FFFFFF"/>
                </a:solidFill>
              </a:rPr>
              <a:t>!</a:t>
            </a:r>
          </a:p>
        </p:txBody>
      </p:sp>
      <p:pic>
        <p:nvPicPr>
          <p:cNvPr id="8" name="Afbeelding 7" descr="Afbeelding met gebouw, kolom, standbeeld, buitenshuis&#10;&#10;Door AI gegenereerde inhoud is mogelijk onjuist.">
            <a:extLst>
              <a:ext uri="{FF2B5EF4-FFF2-40B4-BE49-F238E27FC236}">
                <a16:creationId xmlns:a16="http://schemas.microsoft.com/office/drawing/2014/main" id="{46326C28-6543-E6FB-26AB-B2E78F407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628735" y="1322813"/>
            <a:ext cx="5944927" cy="4458695"/>
          </a:xfrm>
          <a:prstGeom prst="rect">
            <a:avLst/>
          </a:prstGeom>
        </p:spPr>
      </p:pic>
      <p:pic>
        <p:nvPicPr>
          <p:cNvPr id="12" name="Afbeelding 11" descr="Afbeelding met logo, Lettertype, Graphics, ster&#10;&#10;Door AI gegenereerde inhoud is mogelijk onjuist.">
            <a:extLst>
              <a:ext uri="{FF2B5EF4-FFF2-40B4-BE49-F238E27FC236}">
                <a16:creationId xmlns:a16="http://schemas.microsoft.com/office/drawing/2014/main" id="{BC0522AF-2012-6525-2603-329A7D108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8092" y="5693473"/>
            <a:ext cx="1151657" cy="1081278"/>
          </a:xfrm>
          <a:prstGeom prst="rect">
            <a:avLst/>
          </a:prstGeom>
        </p:spPr>
      </p:pic>
    </p:spTree>
    <p:extLst>
      <p:ext uri="{BB962C8B-B14F-4D97-AF65-F5344CB8AC3E}">
        <p14:creationId xmlns:p14="http://schemas.microsoft.com/office/powerpoint/2010/main" val="266131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F16BB2-4299-73E8-9A10-60941B652E30}"/>
              </a:ext>
            </a:extLst>
          </p:cNvPr>
          <p:cNvSpPr>
            <a:spLocks noGrp="1"/>
          </p:cNvSpPr>
          <p:nvPr>
            <p:ph type="title"/>
          </p:nvPr>
        </p:nvSpPr>
        <p:spPr/>
        <p:txBody>
          <a:bodyPr>
            <a:normAutofit fontScale="90000"/>
          </a:bodyPr>
          <a:lstStyle/>
          <a:p>
            <a:pPr algn="ctr"/>
            <a:r>
              <a:rPr lang="nl-NL" dirty="0"/>
              <a:t>Jij durft, Esther! Wie ben jij om dat te beweren?</a:t>
            </a:r>
          </a:p>
        </p:txBody>
      </p:sp>
      <p:pic>
        <p:nvPicPr>
          <p:cNvPr id="9" name="Tijdelijke aanduiding voor inhoud 8" descr="Afbeelding met Menselijk gezicht, kleding, persoon, portret&#10;&#10;Door AI gegenereerde inhoud is mogelijk onjuist.">
            <a:extLst>
              <a:ext uri="{FF2B5EF4-FFF2-40B4-BE49-F238E27FC236}">
                <a16:creationId xmlns:a16="http://schemas.microsoft.com/office/drawing/2014/main" id="{9666938F-2224-2287-A223-D32B672EDA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0776" y="2178050"/>
            <a:ext cx="4210447" cy="3998913"/>
          </a:xfrm>
        </p:spPr>
      </p:pic>
      <p:pic>
        <p:nvPicPr>
          <p:cNvPr id="11" name="Afbeelding 10" descr="Afbeelding met logo, Lettertype, Graphics, ster&#10;&#10;Door AI gegenereerde inhoud is mogelijk onjuist.">
            <a:extLst>
              <a:ext uri="{FF2B5EF4-FFF2-40B4-BE49-F238E27FC236}">
                <a16:creationId xmlns:a16="http://schemas.microsoft.com/office/drawing/2014/main" id="{3B33A0B0-D71E-22C4-3375-9F1F3E356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4690" y="5617274"/>
            <a:ext cx="1192237" cy="1119378"/>
          </a:xfrm>
          <a:prstGeom prst="rect">
            <a:avLst/>
          </a:prstGeom>
        </p:spPr>
      </p:pic>
    </p:spTree>
    <p:extLst>
      <p:ext uri="{BB962C8B-B14F-4D97-AF65-F5344CB8AC3E}">
        <p14:creationId xmlns:p14="http://schemas.microsoft.com/office/powerpoint/2010/main" val="2276235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7452E9F-BB5A-C4A0-39CB-C1C291DD506E}"/>
              </a:ext>
            </a:extLst>
          </p:cNvPr>
          <p:cNvSpPr>
            <a:spLocks noGrp="1"/>
          </p:cNvSpPr>
          <p:nvPr>
            <p:ph type="title"/>
          </p:nvPr>
        </p:nvSpPr>
        <p:spPr/>
        <p:txBody>
          <a:bodyPr>
            <a:normAutofit fontScale="90000"/>
          </a:bodyPr>
          <a:lstStyle/>
          <a:p>
            <a:r>
              <a:rPr lang="nl-NL" dirty="0"/>
              <a:t>Het leven lijkt bij een ander altijd makkelijk te zijn.</a:t>
            </a:r>
          </a:p>
        </p:txBody>
      </p:sp>
      <p:sp>
        <p:nvSpPr>
          <p:cNvPr id="7" name="Tijdelijke aanduiding voor tekst 6">
            <a:extLst>
              <a:ext uri="{FF2B5EF4-FFF2-40B4-BE49-F238E27FC236}">
                <a16:creationId xmlns:a16="http://schemas.microsoft.com/office/drawing/2014/main" id="{434F7346-A47D-FE41-1F8A-B0912824BA92}"/>
              </a:ext>
            </a:extLst>
          </p:cNvPr>
          <p:cNvSpPr>
            <a:spLocks noGrp="1"/>
          </p:cNvSpPr>
          <p:nvPr>
            <p:ph type="body" sz="half" idx="2"/>
          </p:nvPr>
        </p:nvSpPr>
        <p:spPr>
          <a:xfrm>
            <a:off x="839788" y="2201863"/>
            <a:ext cx="3932237" cy="3659188"/>
          </a:xfrm>
        </p:spPr>
        <p:txBody>
          <a:bodyPr/>
          <a:lstStyle/>
          <a:p>
            <a:r>
              <a:rPr lang="nl-NL" dirty="0">
                <a:solidFill>
                  <a:schemeClr val="accent5">
                    <a:lumMod val="75000"/>
                    <a:alpha val="70000"/>
                  </a:schemeClr>
                </a:solidFill>
              </a:rPr>
              <a:t>-opgroeien met familie trauma</a:t>
            </a:r>
          </a:p>
          <a:p>
            <a:r>
              <a:rPr lang="nl-NL" dirty="0">
                <a:solidFill>
                  <a:schemeClr val="accent5">
                    <a:lumMod val="75000"/>
                    <a:alpha val="70000"/>
                  </a:schemeClr>
                </a:solidFill>
              </a:rPr>
              <a:t>-</a:t>
            </a:r>
            <a:r>
              <a:rPr lang="nl-NL" dirty="0" err="1">
                <a:solidFill>
                  <a:schemeClr val="accent5">
                    <a:lumMod val="75000"/>
                    <a:alpha val="70000"/>
                  </a:schemeClr>
                </a:solidFill>
              </a:rPr>
              <a:t>intuitie</a:t>
            </a:r>
            <a:r>
              <a:rPr lang="nl-NL" dirty="0">
                <a:solidFill>
                  <a:schemeClr val="accent5">
                    <a:lumMod val="75000"/>
                    <a:alpha val="70000"/>
                  </a:schemeClr>
                </a:solidFill>
              </a:rPr>
              <a:t> door de jaren heen</a:t>
            </a:r>
          </a:p>
          <a:p>
            <a:r>
              <a:rPr lang="nl-NL" dirty="0">
                <a:solidFill>
                  <a:schemeClr val="accent5">
                    <a:lumMod val="75000"/>
                    <a:alpha val="70000"/>
                  </a:schemeClr>
                </a:solidFill>
              </a:rPr>
              <a:t>-doen wat iedereen deed</a:t>
            </a:r>
          </a:p>
          <a:p>
            <a:r>
              <a:rPr lang="nl-NL" dirty="0">
                <a:solidFill>
                  <a:schemeClr val="accent5">
                    <a:lumMod val="75000"/>
                    <a:alpha val="70000"/>
                  </a:schemeClr>
                </a:solidFill>
              </a:rPr>
              <a:t>-ondertussen spiritueel ontwikkelen</a:t>
            </a:r>
          </a:p>
          <a:p>
            <a:r>
              <a:rPr lang="nl-NL" dirty="0">
                <a:solidFill>
                  <a:schemeClr val="accent5">
                    <a:lumMod val="75000"/>
                    <a:alpha val="70000"/>
                  </a:schemeClr>
                </a:solidFill>
              </a:rPr>
              <a:t>-moeder worden</a:t>
            </a:r>
          </a:p>
          <a:p>
            <a:r>
              <a:rPr lang="nl-NL" dirty="0">
                <a:solidFill>
                  <a:schemeClr val="accent5">
                    <a:lumMod val="75000"/>
                    <a:alpha val="70000"/>
                  </a:schemeClr>
                </a:solidFill>
              </a:rPr>
              <a:t>-huiselijk geweld/einde huwelijk</a:t>
            </a:r>
          </a:p>
          <a:p>
            <a:r>
              <a:rPr lang="nl-NL" dirty="0">
                <a:solidFill>
                  <a:schemeClr val="accent5">
                    <a:lumMod val="75000"/>
                    <a:alpha val="70000"/>
                  </a:schemeClr>
                </a:solidFill>
              </a:rPr>
              <a:t>-’verkering’ met issues</a:t>
            </a:r>
          </a:p>
          <a:p>
            <a:r>
              <a:rPr lang="nl-NL" dirty="0">
                <a:solidFill>
                  <a:schemeClr val="accent5">
                    <a:lumMod val="75000"/>
                    <a:alpha val="70000"/>
                  </a:schemeClr>
                </a:solidFill>
              </a:rPr>
              <a:t>-allerlei ‘enge dingen’ gedaan</a:t>
            </a:r>
          </a:p>
          <a:p>
            <a:r>
              <a:rPr lang="nl-NL" dirty="0">
                <a:solidFill>
                  <a:schemeClr val="accent5">
                    <a:lumMod val="75000"/>
                    <a:alpha val="70000"/>
                  </a:schemeClr>
                </a:solidFill>
              </a:rPr>
              <a:t>- &amp; </a:t>
            </a:r>
            <a:r>
              <a:rPr lang="nl-NL" dirty="0" err="1">
                <a:solidFill>
                  <a:schemeClr val="accent5">
                    <a:lumMod val="75000"/>
                    <a:alpha val="70000"/>
                  </a:schemeClr>
                </a:solidFill>
              </a:rPr>
              <a:t>loving</a:t>
            </a:r>
            <a:r>
              <a:rPr lang="nl-NL" dirty="0">
                <a:solidFill>
                  <a:schemeClr val="accent5">
                    <a:lumMod val="75000"/>
                    <a:alpha val="70000"/>
                  </a:schemeClr>
                </a:solidFill>
              </a:rPr>
              <a:t> </a:t>
            </a:r>
            <a:r>
              <a:rPr lang="nl-NL" dirty="0" err="1">
                <a:solidFill>
                  <a:schemeClr val="accent5">
                    <a:lumMod val="75000"/>
                    <a:alpha val="70000"/>
                  </a:schemeClr>
                </a:solidFill>
              </a:rPr>
              <a:t>it</a:t>
            </a:r>
            <a:r>
              <a:rPr lang="nl-NL" dirty="0">
                <a:solidFill>
                  <a:schemeClr val="accent5">
                    <a:lumMod val="75000"/>
                    <a:alpha val="70000"/>
                  </a:schemeClr>
                </a:solidFill>
              </a:rPr>
              <a:t>!</a:t>
            </a:r>
          </a:p>
        </p:txBody>
      </p:sp>
      <p:pic>
        <p:nvPicPr>
          <p:cNvPr id="19" name="Tijdelijke aanduiding voor afbeelding 18" descr="Afbeelding met persoon, buitenshuis, wolf, kleding&#10;&#10;Door AI gegenereerde inhoud is mogelijk onjuist.">
            <a:extLst>
              <a:ext uri="{FF2B5EF4-FFF2-40B4-BE49-F238E27FC236}">
                <a16:creationId xmlns:a16="http://schemas.microsoft.com/office/drawing/2014/main" id="{BFE36022-9AC3-ED13-6C7A-965AC8914B32}"/>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8557" b="18557"/>
          <a:stretch>
            <a:fillRect/>
          </a:stretch>
        </p:blipFill>
        <p:spPr/>
      </p:pic>
      <p:pic>
        <p:nvPicPr>
          <p:cNvPr id="21" name="Afbeelding 20" descr="Afbeelding met logo, Lettertype, Graphics, ster&#10;&#10;Door AI gegenereerde inhoud is mogelijk onjuist.">
            <a:extLst>
              <a:ext uri="{FF2B5EF4-FFF2-40B4-BE49-F238E27FC236}">
                <a16:creationId xmlns:a16="http://schemas.microsoft.com/office/drawing/2014/main" id="{F2BD1C6D-20CC-3B60-1E57-C4183F219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890" y="5699114"/>
            <a:ext cx="1146810" cy="1076727"/>
          </a:xfrm>
          <a:prstGeom prst="rect">
            <a:avLst/>
          </a:prstGeom>
        </p:spPr>
      </p:pic>
    </p:spTree>
    <p:extLst>
      <p:ext uri="{BB962C8B-B14F-4D97-AF65-F5344CB8AC3E}">
        <p14:creationId xmlns:p14="http://schemas.microsoft.com/office/powerpoint/2010/main" val="2075936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624AF2-089E-A84F-A390-B6713B33D72A}"/>
              </a:ext>
            </a:extLst>
          </p:cNvPr>
          <p:cNvSpPr>
            <a:spLocks noGrp="1"/>
          </p:cNvSpPr>
          <p:nvPr>
            <p:ph type="title"/>
          </p:nvPr>
        </p:nvSpPr>
        <p:spPr/>
        <p:txBody>
          <a:bodyPr/>
          <a:lstStyle/>
          <a:p>
            <a:pPr algn="ctr"/>
            <a:r>
              <a:rPr lang="nl-NL" dirty="0"/>
              <a:t>En wat is er vandaag zo spannend?</a:t>
            </a:r>
          </a:p>
        </p:txBody>
      </p:sp>
      <p:sp>
        <p:nvSpPr>
          <p:cNvPr id="3" name="Tijdelijke aanduiding voor tekst 2">
            <a:extLst>
              <a:ext uri="{FF2B5EF4-FFF2-40B4-BE49-F238E27FC236}">
                <a16:creationId xmlns:a16="http://schemas.microsoft.com/office/drawing/2014/main" id="{C3760458-94CA-D7E9-217F-05B9625FF204}"/>
              </a:ext>
            </a:extLst>
          </p:cNvPr>
          <p:cNvSpPr>
            <a:spLocks noGrp="1"/>
          </p:cNvSpPr>
          <p:nvPr>
            <p:ph type="body" idx="1"/>
          </p:nvPr>
        </p:nvSpPr>
        <p:spPr>
          <a:xfrm>
            <a:off x="5528139" y="3351291"/>
            <a:ext cx="5157787" cy="823912"/>
          </a:xfrm>
        </p:spPr>
        <p:txBody>
          <a:bodyPr>
            <a:normAutofit fontScale="92500" lnSpcReduction="20000"/>
          </a:bodyPr>
          <a:lstStyle/>
          <a:p>
            <a:pPr algn="ctr"/>
            <a:r>
              <a:rPr lang="nl-NL" dirty="0">
                <a:solidFill>
                  <a:schemeClr val="accent5">
                    <a:lumMod val="75000"/>
                    <a:alpha val="70000"/>
                  </a:schemeClr>
                </a:solidFill>
              </a:rPr>
              <a:t>Dit moment, deze zoom!</a:t>
            </a:r>
          </a:p>
          <a:p>
            <a:pPr algn="ctr"/>
            <a:r>
              <a:rPr lang="nl-NL" dirty="0">
                <a:solidFill>
                  <a:schemeClr val="accent5">
                    <a:lumMod val="75000"/>
                    <a:alpha val="70000"/>
                  </a:schemeClr>
                </a:solidFill>
              </a:rPr>
              <a:t>En het volgende:</a:t>
            </a:r>
          </a:p>
        </p:txBody>
      </p:sp>
      <p:pic>
        <p:nvPicPr>
          <p:cNvPr id="12" name="Tijdelijke aanduiding voor inhoud 11" descr="Afbeelding met Menselijk gezicht, kleding, persoon, Dans&#10;&#10;Door AI gegenereerde inhoud is mogelijk onjuist.">
            <a:extLst>
              <a:ext uri="{FF2B5EF4-FFF2-40B4-BE49-F238E27FC236}">
                <a16:creationId xmlns:a16="http://schemas.microsoft.com/office/drawing/2014/main" id="{091DFAE0-919E-EE80-A7CA-F7488F53973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97152" y="2581793"/>
            <a:ext cx="3916914" cy="3446463"/>
          </a:xfrm>
        </p:spPr>
      </p:pic>
      <p:pic>
        <p:nvPicPr>
          <p:cNvPr id="19" name="Afbeelding 18" descr="Afbeelding met logo, Lettertype, Graphics, ster&#10;&#10;Door AI gegenereerde inhoud is mogelijk onjuist.">
            <a:extLst>
              <a:ext uri="{FF2B5EF4-FFF2-40B4-BE49-F238E27FC236}">
                <a16:creationId xmlns:a16="http://schemas.microsoft.com/office/drawing/2014/main" id="{0F6E1AD6-16C1-67EB-B3AF-F4E7E81D87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890" y="5699114"/>
            <a:ext cx="1146810" cy="1076727"/>
          </a:xfrm>
          <a:prstGeom prst="rect">
            <a:avLst/>
          </a:prstGeom>
        </p:spPr>
      </p:pic>
    </p:spTree>
    <p:extLst>
      <p:ext uri="{BB962C8B-B14F-4D97-AF65-F5344CB8AC3E}">
        <p14:creationId xmlns:p14="http://schemas.microsoft.com/office/powerpoint/2010/main" val="1431869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E73F46-7F88-7429-15FD-CDF27285CAFC}"/>
              </a:ext>
            </a:extLst>
          </p:cNvPr>
          <p:cNvSpPr>
            <a:spLocks noGrp="1"/>
          </p:cNvSpPr>
          <p:nvPr>
            <p:ph type="title"/>
          </p:nvPr>
        </p:nvSpPr>
        <p:spPr/>
        <p:txBody>
          <a:bodyPr/>
          <a:lstStyle/>
          <a:p>
            <a:r>
              <a:rPr lang="nl-NL" dirty="0"/>
              <a:t>Womb </a:t>
            </a:r>
            <a:r>
              <a:rPr lang="nl-NL" dirty="0" err="1"/>
              <a:t>creation</a:t>
            </a:r>
            <a:endParaRPr lang="nl-NL" dirty="0"/>
          </a:p>
        </p:txBody>
      </p:sp>
      <p:sp>
        <p:nvSpPr>
          <p:cNvPr id="4" name="Tijdelijke aanduiding voor tekst 3">
            <a:extLst>
              <a:ext uri="{FF2B5EF4-FFF2-40B4-BE49-F238E27FC236}">
                <a16:creationId xmlns:a16="http://schemas.microsoft.com/office/drawing/2014/main" id="{406C6705-8633-093D-9E1C-3D55DF71D13B}"/>
              </a:ext>
            </a:extLst>
          </p:cNvPr>
          <p:cNvSpPr>
            <a:spLocks noGrp="1"/>
          </p:cNvSpPr>
          <p:nvPr>
            <p:ph type="body" sz="half" idx="2"/>
          </p:nvPr>
        </p:nvSpPr>
        <p:spPr/>
        <p:txBody>
          <a:bodyPr/>
          <a:lstStyle/>
          <a:p>
            <a:r>
              <a:rPr lang="nl-NL" dirty="0">
                <a:solidFill>
                  <a:schemeClr val="accent5">
                    <a:lumMod val="75000"/>
                    <a:alpha val="70000"/>
                  </a:schemeClr>
                </a:solidFill>
              </a:rPr>
              <a:t>-waar ligt de sleutel?</a:t>
            </a:r>
          </a:p>
          <a:p>
            <a:r>
              <a:rPr lang="nl-NL" dirty="0">
                <a:solidFill>
                  <a:schemeClr val="accent5">
                    <a:lumMod val="75000"/>
                    <a:alpha val="70000"/>
                  </a:schemeClr>
                </a:solidFill>
              </a:rPr>
              <a:t>-iedereen is uniek</a:t>
            </a:r>
          </a:p>
          <a:p>
            <a:r>
              <a:rPr lang="nl-NL" dirty="0">
                <a:solidFill>
                  <a:schemeClr val="accent5">
                    <a:lumMod val="75000"/>
                    <a:alpha val="70000"/>
                  </a:schemeClr>
                </a:solidFill>
              </a:rPr>
              <a:t>-intuïtie hebben we allemaal</a:t>
            </a:r>
          </a:p>
          <a:p>
            <a:r>
              <a:rPr lang="nl-NL" dirty="0">
                <a:solidFill>
                  <a:schemeClr val="accent5">
                    <a:lumMod val="75000"/>
                    <a:alpha val="70000"/>
                  </a:schemeClr>
                </a:solidFill>
              </a:rPr>
              <a:t>-universeel wezen zijn we allemaal</a:t>
            </a:r>
          </a:p>
          <a:p>
            <a:r>
              <a:rPr lang="nl-NL" dirty="0">
                <a:solidFill>
                  <a:schemeClr val="accent5">
                    <a:lumMod val="75000"/>
                    <a:alpha val="70000"/>
                  </a:schemeClr>
                </a:solidFill>
              </a:rPr>
              <a:t>-gister herinnering</a:t>
            </a:r>
          </a:p>
          <a:p>
            <a:r>
              <a:rPr lang="nl-NL" dirty="0">
                <a:solidFill>
                  <a:schemeClr val="accent5">
                    <a:lumMod val="75000"/>
                    <a:alpha val="70000"/>
                  </a:schemeClr>
                </a:solidFill>
              </a:rPr>
              <a:t>-alleen NU, morgen?</a:t>
            </a:r>
          </a:p>
          <a:p>
            <a:endParaRPr lang="nl-NL" dirty="0">
              <a:solidFill>
                <a:schemeClr val="accent5">
                  <a:lumMod val="75000"/>
                  <a:alpha val="70000"/>
                </a:schemeClr>
              </a:solidFill>
            </a:endParaRPr>
          </a:p>
          <a:p>
            <a:endParaRPr lang="nl-NL" dirty="0">
              <a:solidFill>
                <a:schemeClr val="accent5">
                  <a:lumMod val="75000"/>
                  <a:alpha val="70000"/>
                </a:schemeClr>
              </a:solidFill>
            </a:endParaRPr>
          </a:p>
          <a:p>
            <a:r>
              <a:rPr lang="nl-NL" dirty="0">
                <a:solidFill>
                  <a:schemeClr val="accent5">
                    <a:lumMod val="75000"/>
                    <a:alpha val="70000"/>
                  </a:schemeClr>
                </a:solidFill>
              </a:rPr>
              <a:t>Womb </a:t>
            </a:r>
            <a:r>
              <a:rPr lang="nl-NL" dirty="0" err="1">
                <a:solidFill>
                  <a:schemeClr val="accent5">
                    <a:lumMod val="75000"/>
                    <a:alpha val="70000"/>
                  </a:schemeClr>
                </a:solidFill>
              </a:rPr>
              <a:t>creation</a:t>
            </a:r>
            <a:r>
              <a:rPr lang="nl-NL" dirty="0">
                <a:solidFill>
                  <a:schemeClr val="accent5">
                    <a:lumMod val="75000"/>
                    <a:alpha val="70000"/>
                  </a:schemeClr>
                </a:solidFill>
              </a:rPr>
              <a:t> start..</a:t>
            </a:r>
          </a:p>
        </p:txBody>
      </p:sp>
      <p:pic>
        <p:nvPicPr>
          <p:cNvPr id="10" name="Tijdelijke aanduiding voor afbeelding 9" descr="Afbeelding met persoon, boom, buitenshuis, kleding&#10;&#10;Door AI gegenereerde inhoud is mogelijk onjuist.">
            <a:extLst>
              <a:ext uri="{FF2B5EF4-FFF2-40B4-BE49-F238E27FC236}">
                <a16:creationId xmlns:a16="http://schemas.microsoft.com/office/drawing/2014/main" id="{89A52438-69DE-5D18-36C4-EB99C147398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8557" b="18557"/>
          <a:stretch>
            <a:fillRect/>
          </a:stretch>
        </p:blipFill>
        <p:spPr>
          <a:xfrm>
            <a:off x="5268913" y="841375"/>
            <a:ext cx="6172200" cy="5175250"/>
          </a:xfrm>
        </p:spPr>
      </p:pic>
      <p:pic>
        <p:nvPicPr>
          <p:cNvPr id="11" name="Afbeelding 10" descr="Afbeelding met logo, Lettertype, Graphics, ster&#10;&#10;Door AI gegenereerde inhoud is mogelijk onjuist.">
            <a:extLst>
              <a:ext uri="{FF2B5EF4-FFF2-40B4-BE49-F238E27FC236}">
                <a16:creationId xmlns:a16="http://schemas.microsoft.com/office/drawing/2014/main" id="{11D7AC06-C542-AE97-78C6-FC785F0F6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890" y="5699114"/>
            <a:ext cx="1146810" cy="1076727"/>
          </a:xfrm>
          <a:prstGeom prst="rect">
            <a:avLst/>
          </a:prstGeom>
        </p:spPr>
      </p:pic>
    </p:spTree>
    <p:extLst>
      <p:ext uri="{BB962C8B-B14F-4D97-AF65-F5344CB8AC3E}">
        <p14:creationId xmlns:p14="http://schemas.microsoft.com/office/powerpoint/2010/main" val="184497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0B1FB-63AA-8483-FCEE-8D022F5A83E4}"/>
              </a:ext>
            </a:extLst>
          </p:cNvPr>
          <p:cNvSpPr>
            <a:spLocks noGrp="1"/>
          </p:cNvSpPr>
          <p:nvPr>
            <p:ph type="title"/>
          </p:nvPr>
        </p:nvSpPr>
        <p:spPr/>
        <p:txBody>
          <a:bodyPr/>
          <a:lstStyle/>
          <a:p>
            <a:r>
              <a:rPr lang="nl-NL" dirty="0"/>
              <a:t>EN jij gaat mee naar Egypte!</a:t>
            </a:r>
          </a:p>
        </p:txBody>
      </p:sp>
      <p:sp>
        <p:nvSpPr>
          <p:cNvPr id="4" name="Tijdelijke aanduiding voor tekst 3">
            <a:extLst>
              <a:ext uri="{FF2B5EF4-FFF2-40B4-BE49-F238E27FC236}">
                <a16:creationId xmlns:a16="http://schemas.microsoft.com/office/drawing/2014/main" id="{39EDED26-0DF5-6B13-D805-1CBEDAB33E0D}"/>
              </a:ext>
            </a:extLst>
          </p:cNvPr>
          <p:cNvSpPr>
            <a:spLocks noGrp="1"/>
          </p:cNvSpPr>
          <p:nvPr>
            <p:ph type="body" sz="half" idx="2"/>
          </p:nvPr>
        </p:nvSpPr>
        <p:spPr/>
        <p:txBody>
          <a:bodyPr>
            <a:normAutofit/>
          </a:bodyPr>
          <a:lstStyle/>
          <a:p>
            <a:r>
              <a:rPr lang="nl-NL" dirty="0">
                <a:solidFill>
                  <a:schemeClr val="accent5">
                    <a:lumMod val="75000"/>
                    <a:alpha val="70000"/>
                  </a:schemeClr>
                </a:solidFill>
              </a:rPr>
              <a:t>Energetisch wel te verstaan. </a:t>
            </a:r>
          </a:p>
          <a:p>
            <a:endParaRPr lang="nl-NL" dirty="0">
              <a:solidFill>
                <a:schemeClr val="accent5">
                  <a:lumMod val="75000"/>
                  <a:alpha val="70000"/>
                </a:schemeClr>
              </a:solidFill>
            </a:endParaRPr>
          </a:p>
          <a:p>
            <a:r>
              <a:rPr lang="nl-NL" dirty="0">
                <a:solidFill>
                  <a:schemeClr val="accent5">
                    <a:lumMod val="75000"/>
                    <a:alpha val="70000"/>
                  </a:schemeClr>
                </a:solidFill>
              </a:rPr>
              <a:t>Om jouw Spirit die extra boost te geven.</a:t>
            </a:r>
          </a:p>
          <a:p>
            <a:endParaRPr lang="nl-NL" dirty="0">
              <a:solidFill>
                <a:schemeClr val="accent5">
                  <a:lumMod val="75000"/>
                  <a:alpha val="70000"/>
                </a:schemeClr>
              </a:solidFill>
            </a:endParaRPr>
          </a:p>
          <a:p>
            <a:r>
              <a:rPr lang="nl-NL" dirty="0">
                <a:solidFill>
                  <a:schemeClr val="accent5">
                    <a:lumMod val="75000"/>
                    <a:alpha val="70000"/>
                  </a:schemeClr>
                </a:solidFill>
              </a:rPr>
              <a:t>Het magische land vol oudheden, maar vooral met kosmische energie!</a:t>
            </a:r>
            <a:br>
              <a:rPr lang="nl-NL" dirty="0">
                <a:solidFill>
                  <a:schemeClr val="accent5">
                    <a:lumMod val="75000"/>
                    <a:alpha val="70000"/>
                  </a:schemeClr>
                </a:solidFill>
              </a:rPr>
            </a:br>
            <a:endParaRPr lang="nl-NL" dirty="0">
              <a:solidFill>
                <a:schemeClr val="accent5">
                  <a:lumMod val="75000"/>
                  <a:alpha val="70000"/>
                </a:schemeClr>
              </a:solidFill>
            </a:endParaRPr>
          </a:p>
          <a:p>
            <a:r>
              <a:rPr lang="nl-NL" dirty="0">
                <a:solidFill>
                  <a:schemeClr val="accent5">
                    <a:lumMod val="75000"/>
                    <a:alpha val="70000"/>
                  </a:schemeClr>
                </a:solidFill>
              </a:rPr>
              <a:t>Transformaties gaan daar </a:t>
            </a:r>
            <a:r>
              <a:rPr lang="nl-NL" dirty="0" err="1">
                <a:solidFill>
                  <a:schemeClr val="accent5">
                    <a:lumMod val="75000"/>
                    <a:alpha val="70000"/>
                  </a:schemeClr>
                </a:solidFill>
              </a:rPr>
              <a:t>SuperSnel</a:t>
            </a:r>
            <a:r>
              <a:rPr lang="nl-NL" dirty="0">
                <a:solidFill>
                  <a:schemeClr val="accent5">
                    <a:lumMod val="75000"/>
                    <a:alpha val="70000"/>
                  </a:schemeClr>
                </a:solidFill>
              </a:rPr>
              <a:t> en bijna als vanzelf..</a:t>
            </a:r>
          </a:p>
          <a:p>
            <a:endParaRPr lang="nl-NL" dirty="0"/>
          </a:p>
          <a:p>
            <a:endParaRPr lang="nl-NL" dirty="0"/>
          </a:p>
        </p:txBody>
      </p:sp>
      <p:pic>
        <p:nvPicPr>
          <p:cNvPr id="10" name="Tijdelijke aanduiding voor afbeelding 9" descr="Afbeelding met kleding, Menselijk gezicht, muur, schoeisel&#10;&#10;Door AI gegenereerde inhoud is mogelijk onjuist.">
            <a:extLst>
              <a:ext uri="{FF2B5EF4-FFF2-40B4-BE49-F238E27FC236}">
                <a16:creationId xmlns:a16="http://schemas.microsoft.com/office/drawing/2014/main" id="{91F60D0A-C178-C21E-B8F1-E90C3BA4B54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8557" b="18557"/>
          <a:stretch>
            <a:fillRect/>
          </a:stretch>
        </p:blipFill>
        <p:spPr/>
      </p:pic>
      <p:pic>
        <p:nvPicPr>
          <p:cNvPr id="11" name="Afbeelding 10" descr="Afbeelding met logo, Lettertype, Graphics, ster&#10;&#10;Door AI gegenereerde inhoud is mogelijk onjuist.">
            <a:extLst>
              <a:ext uri="{FF2B5EF4-FFF2-40B4-BE49-F238E27FC236}">
                <a16:creationId xmlns:a16="http://schemas.microsoft.com/office/drawing/2014/main" id="{E6380EDE-1070-335E-801C-D46236C4C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890" y="5699114"/>
            <a:ext cx="1146810" cy="1076727"/>
          </a:xfrm>
          <a:prstGeom prst="rect">
            <a:avLst/>
          </a:prstGeom>
        </p:spPr>
      </p:pic>
    </p:spTree>
    <p:extLst>
      <p:ext uri="{BB962C8B-B14F-4D97-AF65-F5344CB8AC3E}">
        <p14:creationId xmlns:p14="http://schemas.microsoft.com/office/powerpoint/2010/main" val="683747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08493C-E6F2-5C3C-2768-8F80E618EFEA}"/>
              </a:ext>
            </a:extLst>
          </p:cNvPr>
          <p:cNvSpPr>
            <a:spLocks noGrp="1"/>
          </p:cNvSpPr>
          <p:nvPr>
            <p:ph type="title"/>
          </p:nvPr>
        </p:nvSpPr>
        <p:spPr/>
        <p:txBody>
          <a:bodyPr/>
          <a:lstStyle/>
          <a:p>
            <a:r>
              <a:rPr lang="nl-NL" dirty="0"/>
              <a:t>Egypte is pure Magie</a:t>
            </a:r>
          </a:p>
        </p:txBody>
      </p:sp>
      <p:sp>
        <p:nvSpPr>
          <p:cNvPr id="4" name="Tijdelijke aanduiding voor tekst 3">
            <a:extLst>
              <a:ext uri="{FF2B5EF4-FFF2-40B4-BE49-F238E27FC236}">
                <a16:creationId xmlns:a16="http://schemas.microsoft.com/office/drawing/2014/main" id="{84297D59-FEA9-0AB5-C9C2-9EF94B6742D7}"/>
              </a:ext>
            </a:extLst>
          </p:cNvPr>
          <p:cNvSpPr>
            <a:spLocks noGrp="1"/>
          </p:cNvSpPr>
          <p:nvPr>
            <p:ph type="body" sz="half" idx="2"/>
          </p:nvPr>
        </p:nvSpPr>
        <p:spPr/>
        <p:txBody>
          <a:bodyPr/>
          <a:lstStyle/>
          <a:p>
            <a:r>
              <a:rPr lang="nl-NL" dirty="0">
                <a:solidFill>
                  <a:schemeClr val="accent5">
                    <a:lumMod val="75000"/>
                    <a:alpha val="70000"/>
                  </a:schemeClr>
                </a:solidFill>
              </a:rPr>
              <a:t>Over 24 oktober 1:1 Egypt Retreat.</a:t>
            </a:r>
          </a:p>
          <a:p>
            <a:endParaRPr lang="nl-NL" dirty="0">
              <a:solidFill>
                <a:schemeClr val="accent5">
                  <a:lumMod val="75000"/>
                  <a:alpha val="70000"/>
                </a:schemeClr>
              </a:solidFill>
            </a:endParaRPr>
          </a:p>
          <a:p>
            <a:r>
              <a:rPr lang="nl-NL" dirty="0">
                <a:solidFill>
                  <a:schemeClr val="accent5">
                    <a:lumMod val="75000"/>
                    <a:alpha val="70000"/>
                  </a:schemeClr>
                </a:solidFill>
              </a:rPr>
              <a:t>Ik snap dat dat niet voor iedereen weggelegd is. Klant had het ook niet zo liggen, maar gaat wel!</a:t>
            </a:r>
          </a:p>
          <a:p>
            <a:endParaRPr lang="nl-NL" dirty="0">
              <a:solidFill>
                <a:schemeClr val="accent5">
                  <a:lumMod val="75000"/>
                  <a:alpha val="70000"/>
                </a:schemeClr>
              </a:solidFill>
            </a:endParaRPr>
          </a:p>
          <a:p>
            <a:r>
              <a:rPr lang="nl-NL" dirty="0">
                <a:solidFill>
                  <a:schemeClr val="accent5">
                    <a:lumMod val="75000"/>
                    <a:alpha val="70000"/>
                  </a:schemeClr>
                </a:solidFill>
              </a:rPr>
              <a:t>Jij kunt profiteren van mijn Zijn daar en meereizen in Spirit!</a:t>
            </a:r>
          </a:p>
          <a:p>
            <a:endParaRPr lang="nl-NL" dirty="0"/>
          </a:p>
        </p:txBody>
      </p:sp>
      <p:pic>
        <p:nvPicPr>
          <p:cNvPr id="10" name="Tijdelijke aanduiding voor afbeelding 9" descr="Afbeelding met kleding, persoon, gebouw, jurk&#10;&#10;Door AI gegenereerde inhoud is mogelijk onjuist.">
            <a:extLst>
              <a:ext uri="{FF2B5EF4-FFF2-40B4-BE49-F238E27FC236}">
                <a16:creationId xmlns:a16="http://schemas.microsoft.com/office/drawing/2014/main" id="{045B5959-8510-A7A3-1458-302004CE39E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8557" b="18557"/>
          <a:stretch>
            <a:fillRect/>
          </a:stretch>
        </p:blipFill>
        <p:spPr/>
      </p:pic>
      <p:pic>
        <p:nvPicPr>
          <p:cNvPr id="11" name="Afbeelding 10" descr="Afbeelding met logo, Lettertype, Graphics, ster&#10;&#10;Door AI gegenereerde inhoud is mogelijk onjuist.">
            <a:extLst>
              <a:ext uri="{FF2B5EF4-FFF2-40B4-BE49-F238E27FC236}">
                <a16:creationId xmlns:a16="http://schemas.microsoft.com/office/drawing/2014/main" id="{EAAB9BE4-3230-E968-0312-1F7A07EE8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890" y="5699114"/>
            <a:ext cx="1146810" cy="1076727"/>
          </a:xfrm>
          <a:prstGeom prst="rect">
            <a:avLst/>
          </a:prstGeom>
        </p:spPr>
      </p:pic>
    </p:spTree>
    <p:extLst>
      <p:ext uri="{BB962C8B-B14F-4D97-AF65-F5344CB8AC3E}">
        <p14:creationId xmlns:p14="http://schemas.microsoft.com/office/powerpoint/2010/main" val="341186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524929-325F-4CC4-89F2-74EDDDC6B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0D17641-B7BA-4826-BC7C-92172791C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51FC7BE-4DC6-4061-98EB-C48DCFFF6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D4CA8B8-30A6-49D9-99C0-3ADAF9741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22809AF-EB43-4FA3-93FF-87D535C71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519242D-C11C-91E1-511D-A48BF2F3C9BD}"/>
              </a:ext>
            </a:extLst>
          </p:cNvPr>
          <p:cNvSpPr>
            <a:spLocks noGrp="1"/>
          </p:cNvSpPr>
          <p:nvPr>
            <p:ph type="title"/>
          </p:nvPr>
        </p:nvSpPr>
        <p:spPr>
          <a:xfrm>
            <a:off x="952500" y="1040735"/>
            <a:ext cx="10287000" cy="2559975"/>
          </a:xfrm>
        </p:spPr>
        <p:txBody>
          <a:bodyPr vert="horz" lIns="91440" tIns="45720" rIns="91440" bIns="45720" rtlCol="0" anchor="b">
            <a:normAutofit/>
          </a:bodyPr>
          <a:lstStyle/>
          <a:p>
            <a:pPr algn="ctr"/>
            <a:r>
              <a:rPr lang="en-US" sz="5400" dirty="0">
                <a:solidFill>
                  <a:srgbClr val="FFFFFF"/>
                </a:solidFill>
              </a:rPr>
              <a:t>Hoe </a:t>
            </a:r>
            <a:r>
              <a:rPr lang="en-US" sz="5400" dirty="0" err="1">
                <a:solidFill>
                  <a:srgbClr val="FFFFFF"/>
                </a:solidFill>
              </a:rPr>
              <a:t>gaat</a:t>
            </a:r>
            <a:r>
              <a:rPr lang="en-US" sz="5400" dirty="0">
                <a:solidFill>
                  <a:srgbClr val="FFFFFF"/>
                </a:solidFill>
              </a:rPr>
              <a:t> </a:t>
            </a:r>
            <a:r>
              <a:rPr lang="en-US" sz="5400" dirty="0" err="1">
                <a:solidFill>
                  <a:srgbClr val="FFFFFF"/>
                </a:solidFill>
              </a:rPr>
              <a:t>dit</a:t>
            </a:r>
            <a:r>
              <a:rPr lang="en-US" sz="5400" dirty="0">
                <a:solidFill>
                  <a:srgbClr val="FFFFFF"/>
                </a:solidFill>
              </a:rPr>
              <a:t> in </a:t>
            </a:r>
            <a:r>
              <a:rPr lang="en-US" sz="5400" dirty="0" err="1">
                <a:solidFill>
                  <a:srgbClr val="FFFFFF"/>
                </a:solidFill>
              </a:rPr>
              <a:t>z’n</a:t>
            </a:r>
            <a:r>
              <a:rPr lang="en-US" sz="5400" dirty="0">
                <a:solidFill>
                  <a:srgbClr val="FFFFFF"/>
                </a:solidFill>
              </a:rPr>
              <a:t> </a:t>
            </a:r>
            <a:r>
              <a:rPr lang="en-US" sz="5400" dirty="0" err="1">
                <a:solidFill>
                  <a:srgbClr val="FFFFFF"/>
                </a:solidFill>
              </a:rPr>
              <a:t>werk</a:t>
            </a:r>
            <a:r>
              <a:rPr lang="en-US" sz="5400" dirty="0">
                <a:solidFill>
                  <a:srgbClr val="FFFFFF"/>
                </a:solidFill>
              </a:rPr>
              <a:t>?</a:t>
            </a:r>
          </a:p>
        </p:txBody>
      </p:sp>
      <p:pic>
        <p:nvPicPr>
          <p:cNvPr id="5" name="Afbeelding 4" descr="Afbeelding met logo, Lettertype, Graphics, ster&#10;&#10;Door AI gegenereerde inhoud is mogelijk onjuist.">
            <a:extLst>
              <a:ext uri="{FF2B5EF4-FFF2-40B4-BE49-F238E27FC236}">
                <a16:creationId xmlns:a16="http://schemas.microsoft.com/office/drawing/2014/main" id="{681723F2-8561-C113-8B3C-85CDB709F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890" y="5699114"/>
            <a:ext cx="1146810" cy="1076727"/>
          </a:xfrm>
          <a:prstGeom prst="rect">
            <a:avLst/>
          </a:prstGeom>
        </p:spPr>
      </p:pic>
    </p:spTree>
    <p:extLst>
      <p:ext uri="{BB962C8B-B14F-4D97-AF65-F5344CB8AC3E}">
        <p14:creationId xmlns:p14="http://schemas.microsoft.com/office/powerpoint/2010/main" val="2853572913"/>
      </p:ext>
    </p:extLst>
  </p:cSld>
  <p:clrMapOvr>
    <a:masterClrMapping/>
  </p:clrMapOvr>
</p:sld>
</file>

<file path=ppt/theme/theme1.xml><?xml version="1.0" encoding="utf-8"?>
<a:theme xmlns:a="http://schemas.openxmlformats.org/drawingml/2006/main" name="LuminousVTI">
  <a:themeElements>
    <a:clrScheme name="Rood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213</TotalTime>
  <Words>629</Words>
  <Application>Microsoft Office PowerPoint</Application>
  <PresentationFormat>Breedbeeld</PresentationFormat>
  <Paragraphs>78</Paragraphs>
  <Slides>20</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Aptos</vt:lpstr>
      <vt:lpstr>Arial</vt:lpstr>
      <vt:lpstr>Avenir Next LT Pro</vt:lpstr>
      <vt:lpstr>Sabon Next LT</vt:lpstr>
      <vt:lpstr>Wingdings</vt:lpstr>
      <vt:lpstr>LuminousVTI</vt:lpstr>
      <vt:lpstr>Een leven leiden waar je nooit meer van op vakantie hoeft..</vt:lpstr>
      <vt:lpstr>En ook nog in contact met jeZelf &amp; het Universum…  Het kan! Het kan ECHT!</vt:lpstr>
      <vt:lpstr>Jij durft, Esther! Wie ben jij om dat te beweren?</vt:lpstr>
      <vt:lpstr>Het leven lijkt bij een ander altijd makkelijk te zijn.</vt:lpstr>
      <vt:lpstr>En wat is er vandaag zo spannend?</vt:lpstr>
      <vt:lpstr>Womb creation</vt:lpstr>
      <vt:lpstr>EN jij gaat mee naar Egypte!</vt:lpstr>
      <vt:lpstr>Egypte is pure Magie</vt:lpstr>
      <vt:lpstr>Hoe gaat dit in z’n werk?</vt:lpstr>
      <vt:lpstr>Het werkt als volgt:  Via de link hieronder meld je je aan en na de energetische uitwisseling  van 1euro11ct neem ik jou mee in Spirit.  ---link--- </vt:lpstr>
      <vt:lpstr>Ik heb dan een briefje in de chakra kleur van jouw keuze met jouw naam er op bij me in Egypte. Waar ik ook ga. Dus alle tempels en tochten op de Nijl</vt:lpstr>
      <vt:lpstr>Maar er kan nog meer..</vt:lpstr>
      <vt:lpstr>En dat is NOG niet alles..</vt:lpstr>
      <vt:lpstr>En nu houd ik echt op..</vt:lpstr>
      <vt:lpstr>Wat er net naar voren kwam in de Womb Creatie..  kan dus geheeld worden in Egypte</vt:lpstr>
      <vt:lpstr>Dus even een recap:</vt:lpstr>
      <vt:lpstr>Ik begrijp dat je NU GELIJK wil aanmelden..en dat kan zo echt..</vt:lpstr>
      <vt:lpstr>Maar we sluiten eerst even af. </vt:lpstr>
      <vt:lpstr>Superbedankt dat je dit  mee wilde maken!  Ik neem je graag mee de 24e!</vt:lpstr>
      <vt:lpstr>      Dus meld je aan via: mail  info@estherfoppen.nl,  whatsappen  0650698732 ook voor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 Veenendaal</dc:creator>
  <cp:lastModifiedBy>Michel Veenendaal</cp:lastModifiedBy>
  <cp:revision>2</cp:revision>
  <dcterms:created xsi:type="dcterms:W3CDTF">2025-10-09T12:54:21Z</dcterms:created>
  <dcterms:modified xsi:type="dcterms:W3CDTF">2025-10-11T09:53:36Z</dcterms:modified>
</cp:coreProperties>
</file>